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lickv.ie/w/8WM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2BJsOQypu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2BJsOQypuw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Human experience of death and dying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45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Four </a:t>
            </a:r>
            <a:r>
              <a:rPr lang="en-AU" dirty="0" err="1" smtClean="0"/>
              <a:t>Courners</a:t>
            </a:r>
            <a:r>
              <a:rPr lang="en-AU" dirty="0" smtClean="0"/>
              <a:t>: A good Death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The experience of Palliative care</a:t>
            </a:r>
          </a:p>
          <a:p>
            <a:r>
              <a:rPr lang="en-AU" dirty="0"/>
              <a:t>Four Corners documents the last days of life of four people who are facing death but are determined to die a "good death</a:t>
            </a:r>
            <a:r>
              <a:rPr lang="en-AU" dirty="0" smtClean="0"/>
              <a:t>".</a:t>
            </a:r>
          </a:p>
          <a:p>
            <a:endParaRPr lang="en-AU" dirty="0"/>
          </a:p>
          <a:p>
            <a:r>
              <a:rPr lang="en-AU" u="sng" dirty="0">
                <a:hlinkClick r:id="rId2"/>
              </a:rPr>
              <a:t>https://clickv.ie/w/8WMn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2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your experience of death?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Someone’s immanent death being reported</a:t>
            </a:r>
          </a:p>
          <a:p>
            <a:r>
              <a:rPr lang="en-AU" dirty="0" smtClean="0"/>
              <a:t>Someone’s death being reported</a:t>
            </a:r>
          </a:p>
          <a:p>
            <a:r>
              <a:rPr lang="en-AU" dirty="0" smtClean="0"/>
              <a:t>Someone personally close who is terminal or has died</a:t>
            </a:r>
          </a:p>
          <a:p>
            <a:r>
              <a:rPr lang="en-AU" dirty="0" smtClean="0"/>
              <a:t>Visiting someone Palliative care</a:t>
            </a:r>
          </a:p>
          <a:p>
            <a:r>
              <a:rPr lang="en-AU" dirty="0" smtClean="0"/>
              <a:t>Attending a funeral</a:t>
            </a:r>
          </a:p>
          <a:p>
            <a:r>
              <a:rPr lang="en-AU" dirty="0" smtClean="0"/>
              <a:t>Remembering a loved one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41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Denial of Death – </a:t>
            </a:r>
            <a:r>
              <a:rPr lang="en-AU" dirty="0" err="1" smtClean="0"/>
              <a:t>Earnst</a:t>
            </a:r>
            <a:r>
              <a:rPr lang="en-AU" dirty="0" smtClean="0"/>
              <a:t> Becker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0660" cy="3424107"/>
          </a:xfrm>
        </p:spPr>
        <p:txBody>
          <a:bodyPr/>
          <a:lstStyle/>
          <a:p>
            <a:r>
              <a:rPr lang="en-AU" dirty="0" smtClean="0"/>
              <a:t>Dread</a:t>
            </a:r>
          </a:p>
          <a:p>
            <a:r>
              <a:rPr lang="en-AU" dirty="0" smtClean="0"/>
              <a:t>Fear</a:t>
            </a:r>
          </a:p>
          <a:p>
            <a:r>
              <a:rPr lang="en-AU" dirty="0" smtClean="0"/>
              <a:t>Anguish</a:t>
            </a:r>
          </a:p>
          <a:p>
            <a:r>
              <a:rPr lang="en-AU" dirty="0" smtClean="0"/>
              <a:t>Physical limitation</a:t>
            </a:r>
          </a:p>
          <a:p>
            <a:r>
              <a:rPr lang="en-AU" dirty="0" smtClean="0"/>
              <a:t>Mortality</a:t>
            </a:r>
          </a:p>
          <a:p>
            <a:r>
              <a:rPr lang="en-AU" dirty="0" smtClean="0"/>
              <a:t>Fragility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9488" y="2975020"/>
            <a:ext cx="4593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/>
              <a:t>Stomach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4886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Mysterium</a:t>
            </a:r>
            <a:r>
              <a:rPr lang="en-AU" dirty="0"/>
              <a:t> Mortis: The Moment of </a:t>
            </a:r>
            <a:r>
              <a:rPr lang="en-AU" dirty="0" smtClean="0"/>
              <a:t>Truth - </a:t>
            </a:r>
            <a:r>
              <a:rPr lang="en-AU" dirty="0" err="1" smtClean="0"/>
              <a:t>Laidislaus</a:t>
            </a:r>
            <a:r>
              <a:rPr lang="en-AU" dirty="0" smtClean="0"/>
              <a:t> </a:t>
            </a:r>
            <a:r>
              <a:rPr lang="en-AU" dirty="0" err="1" smtClean="0"/>
              <a:t>Boros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954699" cy="3424107"/>
          </a:xfrm>
        </p:spPr>
        <p:txBody>
          <a:bodyPr/>
          <a:lstStyle/>
          <a:p>
            <a:r>
              <a:rPr lang="en-AU" dirty="0" smtClean="0"/>
              <a:t>The reality of death is the ultimate moment of self-transcendence</a:t>
            </a:r>
          </a:p>
          <a:p>
            <a:r>
              <a:rPr lang="en-AU" dirty="0" smtClean="0"/>
              <a:t>An awakening in the human spirit</a:t>
            </a:r>
          </a:p>
          <a:p>
            <a:r>
              <a:rPr lang="en-AU" dirty="0" smtClean="0"/>
              <a:t>Points to ultimate meaning</a:t>
            </a:r>
          </a:p>
          <a:p>
            <a:r>
              <a:rPr lang="en-AU" dirty="0" smtClean="0"/>
              <a:t>Guide to truth, goodness and beauty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469488" y="2975020"/>
            <a:ext cx="4593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/>
              <a:t>Head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3559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Touching on the </a:t>
            </a:r>
            <a:r>
              <a:rPr lang="en-AU" dirty="0" smtClean="0"/>
              <a:t>Infinite – Tony Kelly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4332220" cy="3424107"/>
          </a:xfrm>
        </p:spPr>
        <p:txBody>
          <a:bodyPr/>
          <a:lstStyle/>
          <a:p>
            <a:r>
              <a:rPr lang="en-AU" dirty="0" smtClean="0"/>
              <a:t>Transcendence is found in </a:t>
            </a:r>
            <a:r>
              <a:rPr lang="en-AU" dirty="0" err="1" smtClean="0"/>
              <a:t>HOPe</a:t>
            </a:r>
            <a:endParaRPr lang="en-AU" dirty="0" smtClean="0"/>
          </a:p>
          <a:p>
            <a:r>
              <a:rPr lang="en-AU" dirty="0" smtClean="0"/>
              <a:t>Hope is in the paschal mystery of the death and resurrection of </a:t>
            </a:r>
            <a:r>
              <a:rPr lang="en-AU" dirty="0" err="1" smtClean="0"/>
              <a:t>jesus</a:t>
            </a:r>
            <a:endParaRPr lang="en-AU" dirty="0" smtClean="0"/>
          </a:p>
          <a:p>
            <a:r>
              <a:rPr lang="en-AU" dirty="0" smtClean="0"/>
              <a:t>Jesus shows the way of hope in a life of fullness with the father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469488" y="2975020"/>
            <a:ext cx="4593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/>
              <a:t>Heart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5600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you feeling the human experience of death?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Stomach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Head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heart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913774" y="2943355"/>
            <a:ext cx="3298976" cy="28478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Stars/Galaxies/Laboratory - Wik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00" y="2943355"/>
            <a:ext cx="3292310" cy="2837842"/>
          </a:xfrm>
          <a:prstGeom prst="rect">
            <a:avLst/>
          </a:prstGeom>
        </p:spPr>
      </p:pic>
      <p:pic>
        <p:nvPicPr>
          <p:cNvPr id="11" name="Picture 10" descr="God Gives us no Moral Litmus Test for President - Redoubt New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09" y="2943354"/>
            <a:ext cx="3312962" cy="28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 death and Dying - </a:t>
            </a:r>
            <a:r>
              <a:rPr lang="en-AU" dirty="0"/>
              <a:t>Elisabeth </a:t>
            </a:r>
            <a:r>
              <a:rPr lang="en-AU" dirty="0" err="1"/>
              <a:t>Kübler</a:t>
            </a:r>
            <a:r>
              <a:rPr lang="en-AU" dirty="0"/>
              <a:t>-Ross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American-Swiss </a:t>
            </a:r>
            <a:r>
              <a:rPr lang="en-AU" dirty="0" smtClean="0"/>
              <a:t>psychiatrist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youtu.be/Q2BJsOQypuw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Q2BJsOQypu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49044" y="2367092"/>
            <a:ext cx="5838541" cy="32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Stages of dying (DABDA)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Denial</a:t>
            </a:r>
          </a:p>
          <a:p>
            <a:r>
              <a:rPr lang="en-AU" dirty="0"/>
              <a:t>Anger</a:t>
            </a:r>
          </a:p>
          <a:p>
            <a:r>
              <a:rPr lang="en-AU" dirty="0"/>
              <a:t>Bargaining</a:t>
            </a:r>
          </a:p>
          <a:p>
            <a:r>
              <a:rPr lang="en-AU" dirty="0"/>
              <a:t>Depression</a:t>
            </a:r>
          </a:p>
          <a:p>
            <a:r>
              <a:rPr lang="en-AU" dirty="0"/>
              <a:t>Acceptance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7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8d4ca08d-aaa7-45c6-8aaa-58ab3f07c0b9">
      <UserInfo>
        <DisplayName/>
        <AccountId xsi:nil="true"/>
        <AccountType/>
      </UserInfo>
    </Owner>
    <FolderType xmlns="8d4ca08d-aaa7-45c6-8aaa-58ab3f07c0b9" xsi:nil="true"/>
    <Student_Groups xmlns="8d4ca08d-aaa7-45c6-8aaa-58ab3f07c0b9">
      <UserInfo>
        <DisplayName/>
        <AccountId xsi:nil="true"/>
        <AccountType/>
      </UserInfo>
    </Student_Groups>
    <Invited_Teachers xmlns="8d4ca08d-aaa7-45c6-8aaa-58ab3f07c0b9" xsi:nil="true"/>
    <Invited_Students xmlns="8d4ca08d-aaa7-45c6-8aaa-58ab3f07c0b9" xsi:nil="true"/>
    <Students xmlns="8d4ca08d-aaa7-45c6-8aaa-58ab3f07c0b9">
      <UserInfo>
        <DisplayName/>
        <AccountId xsi:nil="true"/>
        <AccountType/>
      </UserInfo>
    </Students>
    <DefaultSectionNames xmlns="8d4ca08d-aaa7-45c6-8aaa-58ab3f07c0b9" xsi:nil="true"/>
    <Self_Registration_Enabled xmlns="8d4ca08d-aaa7-45c6-8aaa-58ab3f07c0b9" xsi:nil="true"/>
    <NotebookType xmlns="8d4ca08d-aaa7-45c6-8aaa-58ab3f07c0b9" xsi:nil="true"/>
    <Teachers xmlns="8d4ca08d-aaa7-45c6-8aaa-58ab3f07c0b9">
      <UserInfo>
        <DisplayName/>
        <AccountId xsi:nil="true"/>
        <AccountType/>
      </UserInfo>
    </Teachers>
    <AppVersion xmlns="8d4ca08d-aaa7-45c6-8aaa-58ab3f07c0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C63A1BD483A47B97EB2BAC2D025CC" ma:contentTypeVersion="24" ma:contentTypeDescription="Create a new document." ma:contentTypeScope="" ma:versionID="fe50f48a9379af939d6ff111484caa20">
  <xsd:schema xmlns:xsd="http://www.w3.org/2001/XMLSchema" xmlns:xs="http://www.w3.org/2001/XMLSchema" xmlns:p="http://schemas.microsoft.com/office/2006/metadata/properties" xmlns:ns3="19faeb30-6772-4b09-aa28-0dc47e29cdb0" xmlns:ns4="8d4ca08d-aaa7-45c6-8aaa-58ab3f07c0b9" targetNamespace="http://schemas.microsoft.com/office/2006/metadata/properties" ma:root="true" ma:fieldsID="5a904afdeeff4999f6c8ecb4ff63a82c" ns3:_="" ns4:_="">
    <xsd:import namespace="19faeb30-6772-4b09-aa28-0dc47e29cdb0"/>
    <xsd:import namespace="8d4ca08d-aaa7-45c6-8aaa-58ab3f07c0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aeb30-6772-4b09-aa28-0dc47e29cd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ca08d-aaa7-45c6-8aaa-58ab3f07c0b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7B697-2BCF-4A3C-82BC-CE6FD84623FC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d4ca08d-aaa7-45c6-8aaa-58ab3f07c0b9"/>
    <ds:schemaRef ds:uri="19faeb30-6772-4b09-aa28-0dc47e29cdb0"/>
  </ds:schemaRefs>
</ds:datastoreItem>
</file>

<file path=customXml/itemProps2.xml><?xml version="1.0" encoding="utf-8"?>
<ds:datastoreItem xmlns:ds="http://schemas.openxmlformats.org/officeDocument/2006/customXml" ds:itemID="{BDEA5E06-0F46-4AAB-80B8-1DD87D379E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2D092-E5DB-4AF5-966B-E71078365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aeb30-6772-4b09-aa28-0dc47e29cdb0"/>
    <ds:schemaRef ds:uri="8d4ca08d-aaa7-45c6-8aaa-58ab3f07c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</TotalTime>
  <Words>212</Words>
  <Application>Microsoft Office PowerPoint</Application>
  <PresentationFormat>Widescreen</PresentationFormat>
  <Paragraphs>45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The Human experience of death and dying</vt:lpstr>
      <vt:lpstr>Four Courners: A good Death</vt:lpstr>
      <vt:lpstr>What is your experience of death?</vt:lpstr>
      <vt:lpstr>The Denial of Death – Earnst Becker</vt:lpstr>
      <vt:lpstr>Mysterium Mortis: The Moment of Truth - Laidislaus Boros</vt:lpstr>
      <vt:lpstr>Touching on the Infinite – Tony Kelly</vt:lpstr>
      <vt:lpstr>Where are you feeling the human experience of death?</vt:lpstr>
      <vt:lpstr>On death and Dying - Elisabeth Kübler-Ross </vt:lpstr>
      <vt:lpstr>Stages of dying (DABDA)</vt:lpstr>
    </vt:vector>
  </TitlesOfParts>
  <Company>Damascus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experience of death and dying</dc:title>
  <dc:creator>Tony Haintz</dc:creator>
  <cp:lastModifiedBy>Tony Haintz</cp:lastModifiedBy>
  <cp:revision>7</cp:revision>
  <dcterms:created xsi:type="dcterms:W3CDTF">2020-07-23T21:54:32Z</dcterms:created>
  <dcterms:modified xsi:type="dcterms:W3CDTF">2020-07-23T23:29:51Z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0x010100AE6C63A1BD483A47B97EB2BAC2D025CC</vt:lpwstr>
  </property>
</Properties>
</file>