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5"/>
  </p:notesMasterIdLst>
  <p:sldIdLst>
    <p:sldId id="287" r:id="rId2"/>
    <p:sldId id="288" r:id="rId3"/>
    <p:sldId id="290" r:id="rId4"/>
    <p:sldId id="289" r:id="rId5"/>
    <p:sldId id="256" r:id="rId6"/>
    <p:sldId id="257" r:id="rId7"/>
    <p:sldId id="258" r:id="rId8"/>
    <p:sldId id="259" r:id="rId9"/>
    <p:sldId id="260" r:id="rId10"/>
    <p:sldId id="261" r:id="rId11"/>
    <p:sldId id="262" r:id="rId12"/>
    <p:sldId id="263" r:id="rId13"/>
    <p:sldId id="264" r:id="rId14"/>
    <p:sldId id="265" r:id="rId15"/>
    <p:sldId id="285" r:id="rId16"/>
    <p:sldId id="286"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91" r:id="rId37"/>
    <p:sldId id="292" r:id="rId38"/>
    <p:sldId id="293" r:id="rId39"/>
    <p:sldId id="294" r:id="rId40"/>
    <p:sldId id="295" r:id="rId41"/>
    <p:sldId id="298" r:id="rId42"/>
    <p:sldId id="296" r:id="rId43"/>
    <p:sldId id="297"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4" autoAdjust="0"/>
    <p:restoredTop sz="94660"/>
  </p:normalViewPr>
  <p:slideViewPr>
    <p:cSldViewPr snapToGrid="0">
      <p:cViewPr varScale="1">
        <p:scale>
          <a:sx n="95" d="100"/>
          <a:sy n="95" d="100"/>
        </p:scale>
        <p:origin x="369"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c6f2c25_0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fc6f2c25_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c6f2c25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c6f2c25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c6f2c25_0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c6f2c25_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c6f2c25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c6f2c25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bdbf716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bdbf716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c6f2c25_0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c6f2c25_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c6f2c25_0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c6f2c25_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bdbf716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bdbf716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bdbf716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bdbf716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c6f2c25_0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c6f2c25_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c6f2c25_0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c6f2c25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c6f2c25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c6f2c25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c6f2c25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c6f2c2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c6f2c25_3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c6f2c25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c6f2c25_3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fc6f2c25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c6f2c25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c6f2c25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c6f2c25_3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c6f2c25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c6f2c25_3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fc6f2c25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c6f2c25_3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c6f2c25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c6f2c25_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c6f2c25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c6f2c25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c6f2c25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c6f2c25_0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c6f2c25_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c6f2c25_0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c6f2c25_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c6f2c25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c6f2c2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c6f2c25_0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c6f2c25_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c6f2c25_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c6f2c25_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c6f2c25_0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c6f2c25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c6f2c25_0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c6f2c25_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81000" y="4056001"/>
            <a:ext cx="2835275" cy="803275"/>
          </a:xfrm>
          <a:custGeom>
            <a:avLst/>
            <a:gdLst/>
            <a:ahLst/>
            <a:cxnLst/>
            <a:rect l="l" t="t" r="r" b="b"/>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 name="Google Shape;10;p2"/>
          <p:cNvSpPr/>
          <p:nvPr/>
        </p:nvSpPr>
        <p:spPr>
          <a:xfrm>
            <a:off x="6781800" y="4659251"/>
            <a:ext cx="1903413" cy="736601"/>
          </a:xfrm>
          <a:custGeom>
            <a:avLst/>
            <a:gdLst/>
            <a:ahLst/>
            <a:cxnLst/>
            <a:rect l="l" t="t" r="r" b="b"/>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 name="Google Shape;11;p2"/>
          <p:cNvSpPr/>
          <p:nvPr/>
        </p:nvSpPr>
        <p:spPr>
          <a:xfrm>
            <a:off x="381000" y="0"/>
            <a:ext cx="1136700" cy="39624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 name="Google Shape;12;p2"/>
          <p:cNvSpPr/>
          <p:nvPr/>
        </p:nvSpPr>
        <p:spPr>
          <a:xfrm>
            <a:off x="3268663" y="4659251"/>
            <a:ext cx="1700100" cy="2001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 name="Google Shape;13;p2"/>
          <p:cNvSpPr/>
          <p:nvPr/>
        </p:nvSpPr>
        <p:spPr>
          <a:xfrm>
            <a:off x="5021263" y="4659251"/>
            <a:ext cx="1684200" cy="2001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 name="Google Shape;14;p2"/>
          <p:cNvSpPr/>
          <p:nvPr/>
        </p:nvSpPr>
        <p:spPr>
          <a:xfrm>
            <a:off x="7546975" y="5449826"/>
            <a:ext cx="1139825" cy="1409700"/>
          </a:xfrm>
          <a:custGeom>
            <a:avLst/>
            <a:gdLst/>
            <a:ahLst/>
            <a:cxnLst/>
            <a:rect l="l" t="t" r="r" b="b"/>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220061" y="2916234"/>
            <a:ext cx="4710000" cy="1650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1pPr>
            <a:lvl2pPr lvl="1"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2pPr>
            <a:lvl3pPr lvl="2"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3pPr>
            <a:lvl4pPr lvl="3"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4pPr>
            <a:lvl5pPr lvl="4"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5pPr>
            <a:lvl6pPr lvl="5"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6pPr>
            <a:lvl7pPr lvl="6"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7pPr>
            <a:lvl8pPr lvl="7"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8pPr>
            <a:lvl9pPr lvl="8" algn="ctr" rtl="0">
              <a:spcBef>
                <a:spcPts val="0"/>
              </a:spcBef>
              <a:spcAft>
                <a:spcPts val="0"/>
              </a:spcAft>
              <a:buClr>
                <a:schemeClr val="accent1"/>
              </a:buClr>
              <a:buSzPts val="4800"/>
              <a:buFont typeface="Arial"/>
              <a:buNone/>
              <a:defRPr sz="4800" b="1" i="0" u="none" strike="noStrike" cap="none">
                <a:solidFill>
                  <a:schemeClr val="accent1"/>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2220061" y="4974908"/>
            <a:ext cx="4710000" cy="885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lvl="1"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2pPr>
            <a:lvl3pPr lvl="2"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3pPr>
            <a:lvl4pPr lvl="3"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4pPr>
            <a:lvl5pPr lvl="4"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5pPr>
            <a:lvl6pPr lvl="5"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6pPr>
            <a:lvl7pPr lvl="6"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7pPr>
            <a:lvl8pPr lvl="7"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8pPr>
            <a:lvl9pPr lvl="8" algn="ctr" rtl="0">
              <a:spcBef>
                <a:spcPts val="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p:nvPr/>
        </p:nvSpPr>
        <p:spPr>
          <a:xfrm>
            <a:off x="152401" y="1371600"/>
            <a:ext cx="2208213" cy="3182938"/>
          </a:xfrm>
          <a:custGeom>
            <a:avLst/>
            <a:gdLst/>
            <a:ahLst/>
            <a:cxnLst/>
            <a:rect l="l" t="t" r="r" b="b"/>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 name="Google Shape;19;p3"/>
          <p:cNvSpPr/>
          <p:nvPr/>
        </p:nvSpPr>
        <p:spPr>
          <a:xfrm>
            <a:off x="152401" y="4641850"/>
            <a:ext cx="498600" cy="22161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 name="Google Shape;20;p3"/>
          <p:cNvSpPr/>
          <p:nvPr/>
        </p:nvSpPr>
        <p:spPr>
          <a:xfrm>
            <a:off x="2413001" y="1371600"/>
            <a:ext cx="2432100" cy="2079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
          <p:cNvSpPr/>
          <p:nvPr/>
        </p:nvSpPr>
        <p:spPr>
          <a:xfrm>
            <a:off x="4911726" y="1371600"/>
            <a:ext cx="1965300" cy="207900"/>
          </a:xfrm>
          <a:prstGeom prst="rect">
            <a:avLst/>
          </a:prstGeom>
          <a:solidFill>
            <a:srgbClr val="E3BC6D"/>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3"/>
          <p:cNvSpPr/>
          <p:nvPr/>
        </p:nvSpPr>
        <p:spPr>
          <a:xfrm>
            <a:off x="6943725" y="1371600"/>
            <a:ext cx="2200200" cy="207900"/>
          </a:xfrm>
          <a:prstGeom prst="rect">
            <a:avLst/>
          </a:prstGeom>
          <a:solidFill>
            <a:schemeClr val="accent4"/>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3"/>
          <p:cNvSpPr txBox="1">
            <a:spLocks noGrp="1"/>
          </p:cNvSpPr>
          <p:nvPr>
            <p:ph type="body" idx="1"/>
          </p:nvPr>
        </p:nvSpPr>
        <p:spPr>
          <a:xfrm>
            <a:off x="854948" y="1579563"/>
            <a:ext cx="7831800" cy="4988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solidFill>
                  <a:schemeClr val="lt2"/>
                </a:solidFill>
              </a:defRPr>
            </a:lvl1pPr>
            <a:lvl2pPr marL="914400" lvl="1" indent="-381000" rtl="0">
              <a:spcBef>
                <a:spcPts val="0"/>
              </a:spcBef>
              <a:spcAft>
                <a:spcPts val="0"/>
              </a:spcAft>
              <a:buSzPts val="2400"/>
              <a:buChar char="○"/>
              <a:defRPr>
                <a:solidFill>
                  <a:schemeClr val="lt2"/>
                </a:solidFill>
              </a:defRPr>
            </a:lvl2pPr>
            <a:lvl3pPr marL="1371600" lvl="2" indent="-381000" rtl="0">
              <a:spcBef>
                <a:spcPts val="0"/>
              </a:spcBef>
              <a:spcAft>
                <a:spcPts val="0"/>
              </a:spcAft>
              <a:buSzPts val="2400"/>
              <a:buChar char="■"/>
              <a:defRPr>
                <a:solidFill>
                  <a:schemeClr val="lt2"/>
                </a:solidFill>
              </a:defRPr>
            </a:lvl3pPr>
            <a:lvl4pPr marL="1828800" lvl="3" indent="-342900" rtl="0">
              <a:spcBef>
                <a:spcPts val="0"/>
              </a:spcBef>
              <a:spcAft>
                <a:spcPts val="0"/>
              </a:spcAft>
              <a:buSzPts val="1800"/>
              <a:buChar char="●"/>
              <a:defRPr>
                <a:solidFill>
                  <a:schemeClr val="lt2"/>
                </a:solidFill>
              </a:defRPr>
            </a:lvl4pPr>
            <a:lvl5pPr marL="2286000" lvl="4" indent="-342900" rtl="0">
              <a:spcBef>
                <a:spcPts val="0"/>
              </a:spcBef>
              <a:spcAft>
                <a:spcPts val="0"/>
              </a:spcAft>
              <a:buSzPts val="1800"/>
              <a:buChar char="○"/>
              <a:defRPr sz="1800">
                <a:solidFill>
                  <a:schemeClr val="lt2"/>
                </a:solidFill>
              </a:defRPr>
            </a:lvl5pPr>
            <a:lvl6pPr marL="2743200" lvl="5" indent="-342900" rtl="0">
              <a:spcBef>
                <a:spcPts val="0"/>
              </a:spcBef>
              <a:spcAft>
                <a:spcPts val="0"/>
              </a:spcAft>
              <a:buSzPts val="1800"/>
              <a:buChar char="■"/>
              <a:defRPr sz="1800">
                <a:solidFill>
                  <a:schemeClr val="lt2"/>
                </a:solidFill>
              </a:defRPr>
            </a:lvl6pPr>
            <a:lvl7pPr marL="3200400" lvl="6" indent="-342900" rtl="0">
              <a:spcBef>
                <a:spcPts val="0"/>
              </a:spcBef>
              <a:spcAft>
                <a:spcPts val="0"/>
              </a:spcAft>
              <a:buSzPts val="1800"/>
              <a:buChar char="●"/>
              <a:defRPr sz="1800">
                <a:solidFill>
                  <a:schemeClr val="lt2"/>
                </a:solidFill>
              </a:defRPr>
            </a:lvl7pPr>
            <a:lvl8pPr marL="3657600" lvl="7" indent="-342900" rtl="0">
              <a:spcBef>
                <a:spcPts val="0"/>
              </a:spcBef>
              <a:spcAft>
                <a:spcPts val="0"/>
              </a:spcAft>
              <a:buSzPts val="1800"/>
              <a:buChar char="○"/>
              <a:defRPr sz="1800">
                <a:solidFill>
                  <a:schemeClr val="lt2"/>
                </a:solidFill>
              </a:defRPr>
            </a:lvl8pPr>
            <a:lvl9pPr marL="4114800" lvl="8" indent="-342900" rtl="0">
              <a:spcBef>
                <a:spcPts val="0"/>
              </a:spcBef>
              <a:spcAft>
                <a:spcPts val="0"/>
              </a:spcAft>
              <a:buSzPts val="1800"/>
              <a:buChar char="■"/>
              <a:defRPr sz="1800">
                <a:solidFill>
                  <a:schemeClr val="lt2"/>
                </a:solidFill>
              </a:defRPr>
            </a:lvl9pPr>
          </a:lstStyle>
          <a:p>
            <a:endParaRPr/>
          </a:p>
        </p:txBody>
      </p:sp>
      <p:sp>
        <p:nvSpPr>
          <p:cNvPr id="24" name="Google Shape;24;p3"/>
          <p:cNvSpPr txBox="1">
            <a:spLocks noGrp="1"/>
          </p:cNvSpPr>
          <p:nvPr>
            <p:ph type="title"/>
          </p:nvPr>
        </p:nvSpPr>
        <p:spPr>
          <a:xfrm>
            <a:off x="854948" y="216538"/>
            <a:ext cx="78318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accent1"/>
                </a:solidFill>
                <a:latin typeface="Arial"/>
                <a:ea typeface="Arial"/>
                <a:cs typeface="Arial"/>
                <a:sym typeface="Arial"/>
              </a:defRPr>
            </a:lvl1pPr>
            <a:lvl2pPr lvl="1" algn="l" rtl="0">
              <a:spcBef>
                <a:spcPts val="0"/>
              </a:spcBef>
              <a:spcAft>
                <a:spcPts val="0"/>
              </a:spcAft>
              <a:buSzPts val="3600"/>
              <a:buFont typeface="Arial"/>
              <a:buNone/>
              <a:defRPr sz="3600" b="1">
                <a:solidFill>
                  <a:schemeClr val="accent1"/>
                </a:solidFill>
                <a:latin typeface="Arial"/>
                <a:ea typeface="Arial"/>
                <a:cs typeface="Arial"/>
                <a:sym typeface="Arial"/>
              </a:defRPr>
            </a:lvl2pPr>
            <a:lvl3pPr lvl="2" algn="l" rtl="0">
              <a:spcBef>
                <a:spcPts val="0"/>
              </a:spcBef>
              <a:spcAft>
                <a:spcPts val="0"/>
              </a:spcAft>
              <a:buSzPts val="3600"/>
              <a:buFont typeface="Arial"/>
              <a:buNone/>
              <a:defRPr sz="3600" b="1">
                <a:solidFill>
                  <a:schemeClr val="accent1"/>
                </a:solidFill>
                <a:latin typeface="Arial"/>
                <a:ea typeface="Arial"/>
                <a:cs typeface="Arial"/>
                <a:sym typeface="Arial"/>
              </a:defRPr>
            </a:lvl3pPr>
            <a:lvl4pPr lvl="3" algn="l" rtl="0">
              <a:spcBef>
                <a:spcPts val="0"/>
              </a:spcBef>
              <a:spcAft>
                <a:spcPts val="0"/>
              </a:spcAft>
              <a:buSzPts val="3600"/>
              <a:buFont typeface="Arial"/>
              <a:buNone/>
              <a:defRPr sz="3600" b="1">
                <a:solidFill>
                  <a:schemeClr val="accent1"/>
                </a:solidFill>
                <a:latin typeface="Arial"/>
                <a:ea typeface="Arial"/>
                <a:cs typeface="Arial"/>
                <a:sym typeface="Arial"/>
              </a:defRPr>
            </a:lvl4pPr>
            <a:lvl5pPr lvl="4" algn="l" rtl="0">
              <a:spcBef>
                <a:spcPts val="0"/>
              </a:spcBef>
              <a:spcAft>
                <a:spcPts val="0"/>
              </a:spcAft>
              <a:buSzPts val="3600"/>
              <a:buFont typeface="Arial"/>
              <a:buNone/>
              <a:defRPr sz="3600" b="1">
                <a:solidFill>
                  <a:schemeClr val="accent1"/>
                </a:solidFill>
                <a:latin typeface="Arial"/>
                <a:ea typeface="Arial"/>
                <a:cs typeface="Arial"/>
                <a:sym typeface="Arial"/>
              </a:defRPr>
            </a:lvl5pPr>
            <a:lvl6pPr lvl="5" algn="l" rtl="0">
              <a:spcBef>
                <a:spcPts val="0"/>
              </a:spcBef>
              <a:spcAft>
                <a:spcPts val="0"/>
              </a:spcAft>
              <a:buSzPts val="3600"/>
              <a:buFont typeface="Arial"/>
              <a:buNone/>
              <a:defRPr sz="3600" b="1">
                <a:solidFill>
                  <a:schemeClr val="accent1"/>
                </a:solidFill>
                <a:latin typeface="Arial"/>
                <a:ea typeface="Arial"/>
                <a:cs typeface="Arial"/>
                <a:sym typeface="Arial"/>
              </a:defRPr>
            </a:lvl6pPr>
            <a:lvl7pPr lvl="6" algn="l" rtl="0">
              <a:spcBef>
                <a:spcPts val="0"/>
              </a:spcBef>
              <a:spcAft>
                <a:spcPts val="0"/>
              </a:spcAft>
              <a:buSzPts val="3600"/>
              <a:buFont typeface="Arial"/>
              <a:buNone/>
              <a:defRPr sz="3600" b="1">
                <a:solidFill>
                  <a:schemeClr val="accent1"/>
                </a:solidFill>
                <a:latin typeface="Arial"/>
                <a:ea typeface="Arial"/>
                <a:cs typeface="Arial"/>
                <a:sym typeface="Arial"/>
              </a:defRPr>
            </a:lvl7pPr>
            <a:lvl8pPr lvl="7" algn="l" rtl="0">
              <a:spcBef>
                <a:spcPts val="0"/>
              </a:spcBef>
              <a:spcAft>
                <a:spcPts val="0"/>
              </a:spcAft>
              <a:buSzPts val="3600"/>
              <a:buFont typeface="Arial"/>
              <a:buNone/>
              <a:defRPr sz="3600" b="1">
                <a:solidFill>
                  <a:schemeClr val="accent1"/>
                </a:solidFill>
                <a:latin typeface="Arial"/>
                <a:ea typeface="Arial"/>
                <a:cs typeface="Arial"/>
                <a:sym typeface="Arial"/>
              </a:defRPr>
            </a:lvl8pPr>
            <a:lvl9pPr lvl="8" algn="l" rtl="0">
              <a:spcBef>
                <a:spcPts val="0"/>
              </a:spcBef>
              <a:spcAft>
                <a:spcPts val="0"/>
              </a:spcAft>
              <a:buSzPts val="36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4"/>
          <p:cNvSpPr/>
          <p:nvPr/>
        </p:nvSpPr>
        <p:spPr>
          <a:xfrm>
            <a:off x="152401" y="1371600"/>
            <a:ext cx="2208213" cy="3182938"/>
          </a:xfrm>
          <a:custGeom>
            <a:avLst/>
            <a:gdLst/>
            <a:ahLst/>
            <a:cxnLst/>
            <a:rect l="l" t="t" r="r" b="b"/>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4"/>
          <p:cNvSpPr/>
          <p:nvPr/>
        </p:nvSpPr>
        <p:spPr>
          <a:xfrm>
            <a:off x="152401" y="4641850"/>
            <a:ext cx="498600" cy="22161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 name="Google Shape;28;p4"/>
          <p:cNvSpPr/>
          <p:nvPr/>
        </p:nvSpPr>
        <p:spPr>
          <a:xfrm>
            <a:off x="2413001" y="1371600"/>
            <a:ext cx="2432100" cy="2079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 name="Google Shape;29;p4"/>
          <p:cNvSpPr/>
          <p:nvPr/>
        </p:nvSpPr>
        <p:spPr>
          <a:xfrm>
            <a:off x="4911726" y="1371600"/>
            <a:ext cx="1965300" cy="207900"/>
          </a:xfrm>
          <a:prstGeom prst="rect">
            <a:avLst/>
          </a:prstGeom>
          <a:solidFill>
            <a:srgbClr val="E3BC6D"/>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4"/>
          <p:cNvSpPr/>
          <p:nvPr/>
        </p:nvSpPr>
        <p:spPr>
          <a:xfrm>
            <a:off x="6943725" y="1371600"/>
            <a:ext cx="2200200" cy="207900"/>
          </a:xfrm>
          <a:prstGeom prst="rect">
            <a:avLst/>
          </a:prstGeom>
          <a:solidFill>
            <a:schemeClr val="accent4"/>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4"/>
          <p:cNvSpPr txBox="1">
            <a:spLocks noGrp="1"/>
          </p:cNvSpPr>
          <p:nvPr>
            <p:ph type="body" idx="1"/>
          </p:nvPr>
        </p:nvSpPr>
        <p:spPr>
          <a:xfrm>
            <a:off x="854948" y="1579563"/>
            <a:ext cx="3859800" cy="4988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solidFill>
                  <a:schemeClr val="lt2"/>
                </a:solidFill>
              </a:defRPr>
            </a:lvl1pPr>
            <a:lvl2pPr marL="914400" lvl="1" indent="-381000" rtl="0">
              <a:spcBef>
                <a:spcPts val="0"/>
              </a:spcBef>
              <a:spcAft>
                <a:spcPts val="0"/>
              </a:spcAft>
              <a:buSzPts val="2400"/>
              <a:buChar char="○"/>
              <a:defRPr>
                <a:solidFill>
                  <a:schemeClr val="lt2"/>
                </a:solidFill>
              </a:defRPr>
            </a:lvl2pPr>
            <a:lvl3pPr marL="1371600" lvl="2" indent="-381000" rtl="0">
              <a:spcBef>
                <a:spcPts val="0"/>
              </a:spcBef>
              <a:spcAft>
                <a:spcPts val="0"/>
              </a:spcAft>
              <a:buSzPts val="2400"/>
              <a:buChar char="■"/>
              <a:defRPr>
                <a:solidFill>
                  <a:schemeClr val="lt2"/>
                </a:solidFill>
              </a:defRPr>
            </a:lvl3pPr>
            <a:lvl4pPr marL="1828800" lvl="3" indent="-342900" rtl="0">
              <a:spcBef>
                <a:spcPts val="0"/>
              </a:spcBef>
              <a:spcAft>
                <a:spcPts val="0"/>
              </a:spcAft>
              <a:buSzPts val="1800"/>
              <a:buChar char="●"/>
              <a:defRPr>
                <a:solidFill>
                  <a:schemeClr val="lt2"/>
                </a:solidFill>
              </a:defRPr>
            </a:lvl4pPr>
            <a:lvl5pPr marL="2286000" lvl="4" indent="-342900" rtl="0">
              <a:spcBef>
                <a:spcPts val="0"/>
              </a:spcBef>
              <a:spcAft>
                <a:spcPts val="0"/>
              </a:spcAft>
              <a:buSzPts val="1800"/>
              <a:buChar char="○"/>
              <a:defRPr sz="1800">
                <a:solidFill>
                  <a:schemeClr val="lt2"/>
                </a:solidFill>
              </a:defRPr>
            </a:lvl5pPr>
            <a:lvl6pPr marL="2743200" lvl="5" indent="-342900" rtl="0">
              <a:spcBef>
                <a:spcPts val="0"/>
              </a:spcBef>
              <a:spcAft>
                <a:spcPts val="0"/>
              </a:spcAft>
              <a:buSzPts val="1800"/>
              <a:buChar char="■"/>
              <a:defRPr sz="1800">
                <a:solidFill>
                  <a:schemeClr val="lt2"/>
                </a:solidFill>
              </a:defRPr>
            </a:lvl6pPr>
            <a:lvl7pPr marL="3200400" lvl="6" indent="-342900" rtl="0">
              <a:spcBef>
                <a:spcPts val="0"/>
              </a:spcBef>
              <a:spcAft>
                <a:spcPts val="0"/>
              </a:spcAft>
              <a:buSzPts val="1800"/>
              <a:buChar char="●"/>
              <a:defRPr sz="1800">
                <a:solidFill>
                  <a:schemeClr val="lt2"/>
                </a:solidFill>
              </a:defRPr>
            </a:lvl7pPr>
            <a:lvl8pPr marL="3657600" lvl="7" indent="-342900" rtl="0">
              <a:spcBef>
                <a:spcPts val="0"/>
              </a:spcBef>
              <a:spcAft>
                <a:spcPts val="0"/>
              </a:spcAft>
              <a:buSzPts val="1800"/>
              <a:buChar char="○"/>
              <a:defRPr sz="1800">
                <a:solidFill>
                  <a:schemeClr val="lt2"/>
                </a:solidFill>
              </a:defRPr>
            </a:lvl8pPr>
            <a:lvl9pPr marL="4114800" lvl="8" indent="-342900" rtl="0">
              <a:spcBef>
                <a:spcPts val="0"/>
              </a:spcBef>
              <a:spcAft>
                <a:spcPts val="0"/>
              </a:spcAft>
              <a:buSzPts val="1800"/>
              <a:buChar char="■"/>
              <a:defRPr sz="1800">
                <a:solidFill>
                  <a:schemeClr val="lt2"/>
                </a:solidFill>
              </a:defRPr>
            </a:lvl9pPr>
          </a:lstStyle>
          <a:p>
            <a:endParaRPr/>
          </a:p>
        </p:txBody>
      </p:sp>
      <p:sp>
        <p:nvSpPr>
          <p:cNvPr id="32" name="Google Shape;32;p4"/>
          <p:cNvSpPr txBox="1">
            <a:spLocks noGrp="1"/>
          </p:cNvSpPr>
          <p:nvPr>
            <p:ph type="body" idx="2"/>
          </p:nvPr>
        </p:nvSpPr>
        <p:spPr>
          <a:xfrm>
            <a:off x="4827084" y="1579563"/>
            <a:ext cx="3859800" cy="4988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solidFill>
                  <a:schemeClr val="lt2"/>
                </a:solidFill>
              </a:defRPr>
            </a:lvl1pPr>
            <a:lvl2pPr marL="914400" lvl="1" indent="-381000" rtl="0">
              <a:spcBef>
                <a:spcPts val="0"/>
              </a:spcBef>
              <a:spcAft>
                <a:spcPts val="0"/>
              </a:spcAft>
              <a:buSzPts val="2400"/>
              <a:buChar char="○"/>
              <a:defRPr>
                <a:solidFill>
                  <a:schemeClr val="lt2"/>
                </a:solidFill>
              </a:defRPr>
            </a:lvl2pPr>
            <a:lvl3pPr marL="1371600" lvl="2" indent="-381000" rtl="0">
              <a:spcBef>
                <a:spcPts val="0"/>
              </a:spcBef>
              <a:spcAft>
                <a:spcPts val="0"/>
              </a:spcAft>
              <a:buSzPts val="2400"/>
              <a:buChar char="■"/>
              <a:defRPr>
                <a:solidFill>
                  <a:schemeClr val="lt2"/>
                </a:solidFill>
              </a:defRPr>
            </a:lvl3pPr>
            <a:lvl4pPr marL="1828800" lvl="3" indent="-342900" rtl="0">
              <a:spcBef>
                <a:spcPts val="0"/>
              </a:spcBef>
              <a:spcAft>
                <a:spcPts val="0"/>
              </a:spcAft>
              <a:buSzPts val="1800"/>
              <a:buChar char="●"/>
              <a:defRPr>
                <a:solidFill>
                  <a:schemeClr val="lt2"/>
                </a:solidFill>
              </a:defRPr>
            </a:lvl4pPr>
            <a:lvl5pPr marL="2286000" lvl="4" indent="-342900" rtl="0">
              <a:spcBef>
                <a:spcPts val="0"/>
              </a:spcBef>
              <a:spcAft>
                <a:spcPts val="0"/>
              </a:spcAft>
              <a:buSzPts val="1800"/>
              <a:buChar char="○"/>
              <a:defRPr sz="1800">
                <a:solidFill>
                  <a:schemeClr val="lt2"/>
                </a:solidFill>
              </a:defRPr>
            </a:lvl5pPr>
            <a:lvl6pPr marL="2743200" lvl="5" indent="-342900" rtl="0">
              <a:spcBef>
                <a:spcPts val="0"/>
              </a:spcBef>
              <a:spcAft>
                <a:spcPts val="0"/>
              </a:spcAft>
              <a:buSzPts val="1800"/>
              <a:buChar char="■"/>
              <a:defRPr sz="1800">
                <a:solidFill>
                  <a:schemeClr val="lt2"/>
                </a:solidFill>
              </a:defRPr>
            </a:lvl6pPr>
            <a:lvl7pPr marL="3200400" lvl="6" indent="-342900" rtl="0">
              <a:spcBef>
                <a:spcPts val="0"/>
              </a:spcBef>
              <a:spcAft>
                <a:spcPts val="0"/>
              </a:spcAft>
              <a:buSzPts val="1800"/>
              <a:buChar char="●"/>
              <a:defRPr sz="1800">
                <a:solidFill>
                  <a:schemeClr val="lt2"/>
                </a:solidFill>
              </a:defRPr>
            </a:lvl7pPr>
            <a:lvl8pPr marL="3657600" lvl="7" indent="-342900" rtl="0">
              <a:spcBef>
                <a:spcPts val="0"/>
              </a:spcBef>
              <a:spcAft>
                <a:spcPts val="0"/>
              </a:spcAft>
              <a:buSzPts val="1800"/>
              <a:buChar char="○"/>
              <a:defRPr sz="1800">
                <a:solidFill>
                  <a:schemeClr val="lt2"/>
                </a:solidFill>
              </a:defRPr>
            </a:lvl8pPr>
            <a:lvl9pPr marL="4114800" lvl="8" indent="-342900" rtl="0">
              <a:spcBef>
                <a:spcPts val="0"/>
              </a:spcBef>
              <a:spcAft>
                <a:spcPts val="0"/>
              </a:spcAft>
              <a:buSzPts val="1800"/>
              <a:buChar char="■"/>
              <a:defRPr sz="1800">
                <a:solidFill>
                  <a:schemeClr val="lt2"/>
                </a:solidFill>
              </a:defRPr>
            </a:lvl9pPr>
          </a:lstStyle>
          <a:p>
            <a:endParaRPr/>
          </a:p>
        </p:txBody>
      </p:sp>
      <p:sp>
        <p:nvSpPr>
          <p:cNvPr id="33" name="Google Shape;33;p4"/>
          <p:cNvSpPr txBox="1">
            <a:spLocks noGrp="1"/>
          </p:cNvSpPr>
          <p:nvPr>
            <p:ph type="title"/>
          </p:nvPr>
        </p:nvSpPr>
        <p:spPr>
          <a:xfrm>
            <a:off x="854948" y="216538"/>
            <a:ext cx="78318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accent1"/>
                </a:solidFill>
                <a:latin typeface="Arial"/>
                <a:ea typeface="Arial"/>
                <a:cs typeface="Arial"/>
                <a:sym typeface="Arial"/>
              </a:defRPr>
            </a:lvl1pPr>
            <a:lvl2pPr lvl="1" algn="l" rtl="0">
              <a:spcBef>
                <a:spcPts val="0"/>
              </a:spcBef>
              <a:spcAft>
                <a:spcPts val="0"/>
              </a:spcAft>
              <a:buSzPts val="3600"/>
              <a:buFont typeface="Arial"/>
              <a:buNone/>
              <a:defRPr sz="3600" b="1">
                <a:solidFill>
                  <a:schemeClr val="accent1"/>
                </a:solidFill>
                <a:latin typeface="Arial"/>
                <a:ea typeface="Arial"/>
                <a:cs typeface="Arial"/>
                <a:sym typeface="Arial"/>
              </a:defRPr>
            </a:lvl2pPr>
            <a:lvl3pPr lvl="2" algn="l" rtl="0">
              <a:spcBef>
                <a:spcPts val="0"/>
              </a:spcBef>
              <a:spcAft>
                <a:spcPts val="0"/>
              </a:spcAft>
              <a:buSzPts val="3600"/>
              <a:buFont typeface="Arial"/>
              <a:buNone/>
              <a:defRPr sz="3600" b="1">
                <a:solidFill>
                  <a:schemeClr val="accent1"/>
                </a:solidFill>
                <a:latin typeface="Arial"/>
                <a:ea typeface="Arial"/>
                <a:cs typeface="Arial"/>
                <a:sym typeface="Arial"/>
              </a:defRPr>
            </a:lvl3pPr>
            <a:lvl4pPr lvl="3" algn="l" rtl="0">
              <a:spcBef>
                <a:spcPts val="0"/>
              </a:spcBef>
              <a:spcAft>
                <a:spcPts val="0"/>
              </a:spcAft>
              <a:buSzPts val="3600"/>
              <a:buFont typeface="Arial"/>
              <a:buNone/>
              <a:defRPr sz="3600" b="1">
                <a:solidFill>
                  <a:schemeClr val="accent1"/>
                </a:solidFill>
                <a:latin typeface="Arial"/>
                <a:ea typeface="Arial"/>
                <a:cs typeface="Arial"/>
                <a:sym typeface="Arial"/>
              </a:defRPr>
            </a:lvl4pPr>
            <a:lvl5pPr lvl="4" algn="l" rtl="0">
              <a:spcBef>
                <a:spcPts val="0"/>
              </a:spcBef>
              <a:spcAft>
                <a:spcPts val="0"/>
              </a:spcAft>
              <a:buSzPts val="3600"/>
              <a:buFont typeface="Arial"/>
              <a:buNone/>
              <a:defRPr sz="3600" b="1">
                <a:solidFill>
                  <a:schemeClr val="accent1"/>
                </a:solidFill>
                <a:latin typeface="Arial"/>
                <a:ea typeface="Arial"/>
                <a:cs typeface="Arial"/>
                <a:sym typeface="Arial"/>
              </a:defRPr>
            </a:lvl5pPr>
            <a:lvl6pPr lvl="5" algn="l" rtl="0">
              <a:spcBef>
                <a:spcPts val="0"/>
              </a:spcBef>
              <a:spcAft>
                <a:spcPts val="0"/>
              </a:spcAft>
              <a:buSzPts val="3600"/>
              <a:buFont typeface="Arial"/>
              <a:buNone/>
              <a:defRPr sz="3600" b="1">
                <a:solidFill>
                  <a:schemeClr val="accent1"/>
                </a:solidFill>
                <a:latin typeface="Arial"/>
                <a:ea typeface="Arial"/>
                <a:cs typeface="Arial"/>
                <a:sym typeface="Arial"/>
              </a:defRPr>
            </a:lvl6pPr>
            <a:lvl7pPr lvl="6" algn="l" rtl="0">
              <a:spcBef>
                <a:spcPts val="0"/>
              </a:spcBef>
              <a:spcAft>
                <a:spcPts val="0"/>
              </a:spcAft>
              <a:buSzPts val="3600"/>
              <a:buFont typeface="Arial"/>
              <a:buNone/>
              <a:defRPr sz="3600" b="1">
                <a:solidFill>
                  <a:schemeClr val="accent1"/>
                </a:solidFill>
                <a:latin typeface="Arial"/>
                <a:ea typeface="Arial"/>
                <a:cs typeface="Arial"/>
                <a:sym typeface="Arial"/>
              </a:defRPr>
            </a:lvl7pPr>
            <a:lvl8pPr lvl="7" algn="l" rtl="0">
              <a:spcBef>
                <a:spcPts val="0"/>
              </a:spcBef>
              <a:spcAft>
                <a:spcPts val="0"/>
              </a:spcAft>
              <a:buSzPts val="3600"/>
              <a:buFont typeface="Arial"/>
              <a:buNone/>
              <a:defRPr sz="3600" b="1">
                <a:solidFill>
                  <a:schemeClr val="accent1"/>
                </a:solidFill>
                <a:latin typeface="Arial"/>
                <a:ea typeface="Arial"/>
                <a:cs typeface="Arial"/>
                <a:sym typeface="Arial"/>
              </a:defRPr>
            </a:lvl8pPr>
            <a:lvl9pPr lvl="8" algn="l" rtl="0">
              <a:spcBef>
                <a:spcPts val="0"/>
              </a:spcBef>
              <a:spcAft>
                <a:spcPts val="0"/>
              </a:spcAft>
              <a:buSzPts val="36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
          <p:cNvSpPr/>
          <p:nvPr/>
        </p:nvSpPr>
        <p:spPr>
          <a:xfrm>
            <a:off x="152401" y="1371600"/>
            <a:ext cx="2208213" cy="3182938"/>
          </a:xfrm>
          <a:custGeom>
            <a:avLst/>
            <a:gdLst/>
            <a:ahLst/>
            <a:cxnLst/>
            <a:rect l="l" t="t" r="r" b="b"/>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5"/>
          <p:cNvSpPr/>
          <p:nvPr/>
        </p:nvSpPr>
        <p:spPr>
          <a:xfrm>
            <a:off x="152401" y="4641850"/>
            <a:ext cx="498600" cy="22161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5"/>
          <p:cNvSpPr/>
          <p:nvPr/>
        </p:nvSpPr>
        <p:spPr>
          <a:xfrm>
            <a:off x="2413001" y="1371600"/>
            <a:ext cx="2432100" cy="2079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5"/>
          <p:cNvSpPr/>
          <p:nvPr/>
        </p:nvSpPr>
        <p:spPr>
          <a:xfrm>
            <a:off x="4911726" y="1371600"/>
            <a:ext cx="1965300" cy="207900"/>
          </a:xfrm>
          <a:prstGeom prst="rect">
            <a:avLst/>
          </a:prstGeom>
          <a:solidFill>
            <a:srgbClr val="E3BC6D"/>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5"/>
          <p:cNvSpPr/>
          <p:nvPr/>
        </p:nvSpPr>
        <p:spPr>
          <a:xfrm>
            <a:off x="6943725" y="1371600"/>
            <a:ext cx="2200200" cy="207900"/>
          </a:xfrm>
          <a:prstGeom prst="rect">
            <a:avLst/>
          </a:prstGeom>
          <a:solidFill>
            <a:schemeClr val="accent4"/>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854948" y="216538"/>
            <a:ext cx="78318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accent1"/>
                </a:solidFill>
                <a:latin typeface="Arial"/>
                <a:ea typeface="Arial"/>
                <a:cs typeface="Arial"/>
                <a:sym typeface="Arial"/>
              </a:defRPr>
            </a:lvl1pPr>
            <a:lvl2pPr lvl="1" algn="l" rtl="0">
              <a:spcBef>
                <a:spcPts val="0"/>
              </a:spcBef>
              <a:spcAft>
                <a:spcPts val="0"/>
              </a:spcAft>
              <a:buSzPts val="3600"/>
              <a:buFont typeface="Arial"/>
              <a:buNone/>
              <a:defRPr sz="3600" b="1">
                <a:solidFill>
                  <a:schemeClr val="accent1"/>
                </a:solidFill>
                <a:latin typeface="Arial"/>
                <a:ea typeface="Arial"/>
                <a:cs typeface="Arial"/>
                <a:sym typeface="Arial"/>
              </a:defRPr>
            </a:lvl2pPr>
            <a:lvl3pPr lvl="2" algn="l" rtl="0">
              <a:spcBef>
                <a:spcPts val="0"/>
              </a:spcBef>
              <a:spcAft>
                <a:spcPts val="0"/>
              </a:spcAft>
              <a:buSzPts val="3600"/>
              <a:buFont typeface="Arial"/>
              <a:buNone/>
              <a:defRPr sz="3600" b="1">
                <a:solidFill>
                  <a:schemeClr val="accent1"/>
                </a:solidFill>
                <a:latin typeface="Arial"/>
                <a:ea typeface="Arial"/>
                <a:cs typeface="Arial"/>
                <a:sym typeface="Arial"/>
              </a:defRPr>
            </a:lvl3pPr>
            <a:lvl4pPr lvl="3" algn="l" rtl="0">
              <a:spcBef>
                <a:spcPts val="0"/>
              </a:spcBef>
              <a:spcAft>
                <a:spcPts val="0"/>
              </a:spcAft>
              <a:buSzPts val="3600"/>
              <a:buFont typeface="Arial"/>
              <a:buNone/>
              <a:defRPr sz="3600" b="1">
                <a:solidFill>
                  <a:schemeClr val="accent1"/>
                </a:solidFill>
                <a:latin typeface="Arial"/>
                <a:ea typeface="Arial"/>
                <a:cs typeface="Arial"/>
                <a:sym typeface="Arial"/>
              </a:defRPr>
            </a:lvl4pPr>
            <a:lvl5pPr lvl="4" algn="l" rtl="0">
              <a:spcBef>
                <a:spcPts val="0"/>
              </a:spcBef>
              <a:spcAft>
                <a:spcPts val="0"/>
              </a:spcAft>
              <a:buSzPts val="3600"/>
              <a:buFont typeface="Arial"/>
              <a:buNone/>
              <a:defRPr sz="3600" b="1">
                <a:solidFill>
                  <a:schemeClr val="accent1"/>
                </a:solidFill>
                <a:latin typeface="Arial"/>
                <a:ea typeface="Arial"/>
                <a:cs typeface="Arial"/>
                <a:sym typeface="Arial"/>
              </a:defRPr>
            </a:lvl5pPr>
            <a:lvl6pPr lvl="5" algn="l" rtl="0">
              <a:spcBef>
                <a:spcPts val="0"/>
              </a:spcBef>
              <a:spcAft>
                <a:spcPts val="0"/>
              </a:spcAft>
              <a:buSzPts val="3600"/>
              <a:buFont typeface="Arial"/>
              <a:buNone/>
              <a:defRPr sz="3600" b="1">
                <a:solidFill>
                  <a:schemeClr val="accent1"/>
                </a:solidFill>
                <a:latin typeface="Arial"/>
                <a:ea typeface="Arial"/>
                <a:cs typeface="Arial"/>
                <a:sym typeface="Arial"/>
              </a:defRPr>
            </a:lvl6pPr>
            <a:lvl7pPr lvl="6" algn="l" rtl="0">
              <a:spcBef>
                <a:spcPts val="0"/>
              </a:spcBef>
              <a:spcAft>
                <a:spcPts val="0"/>
              </a:spcAft>
              <a:buSzPts val="3600"/>
              <a:buFont typeface="Arial"/>
              <a:buNone/>
              <a:defRPr sz="3600" b="1">
                <a:solidFill>
                  <a:schemeClr val="accent1"/>
                </a:solidFill>
                <a:latin typeface="Arial"/>
                <a:ea typeface="Arial"/>
                <a:cs typeface="Arial"/>
                <a:sym typeface="Arial"/>
              </a:defRPr>
            </a:lvl7pPr>
            <a:lvl8pPr lvl="7" algn="l" rtl="0">
              <a:spcBef>
                <a:spcPts val="0"/>
              </a:spcBef>
              <a:spcAft>
                <a:spcPts val="0"/>
              </a:spcAft>
              <a:buSzPts val="3600"/>
              <a:buFont typeface="Arial"/>
              <a:buNone/>
              <a:defRPr sz="3600" b="1">
                <a:solidFill>
                  <a:schemeClr val="accent1"/>
                </a:solidFill>
                <a:latin typeface="Arial"/>
                <a:ea typeface="Arial"/>
                <a:cs typeface="Arial"/>
                <a:sym typeface="Arial"/>
              </a:defRPr>
            </a:lvl8pPr>
            <a:lvl9pPr lvl="8" algn="l" rtl="0">
              <a:spcBef>
                <a:spcPts val="0"/>
              </a:spcBef>
              <a:spcAft>
                <a:spcPts val="0"/>
              </a:spcAft>
              <a:buSzPts val="36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6"/>
          <p:cNvSpPr/>
          <p:nvPr/>
        </p:nvSpPr>
        <p:spPr>
          <a:xfrm rot="10800000" flipH="1">
            <a:off x="228600" y="5333978"/>
            <a:ext cx="2208225" cy="1527699"/>
          </a:xfrm>
          <a:custGeom>
            <a:avLst/>
            <a:gdLst/>
            <a:ahLst/>
            <a:cxnLst/>
            <a:rect l="l" t="t" r="r" b="b"/>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6"/>
          <p:cNvSpPr/>
          <p:nvPr/>
        </p:nvSpPr>
        <p:spPr>
          <a:xfrm>
            <a:off x="2497137" y="5334000"/>
            <a:ext cx="2432100" cy="207900"/>
          </a:xfrm>
          <a:prstGeom prst="rect">
            <a:avLst/>
          </a:prstGeom>
          <a:solidFill>
            <a:srgbClr val="BF8AC9"/>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6"/>
          <p:cNvSpPr/>
          <p:nvPr/>
        </p:nvSpPr>
        <p:spPr>
          <a:xfrm>
            <a:off x="4995862" y="5334000"/>
            <a:ext cx="1965300" cy="207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6"/>
          <p:cNvSpPr/>
          <p:nvPr/>
        </p:nvSpPr>
        <p:spPr>
          <a:xfrm>
            <a:off x="7010400" y="5334000"/>
            <a:ext cx="2133600" cy="207900"/>
          </a:xfrm>
          <a:prstGeom prst="rect">
            <a:avLst/>
          </a:prstGeom>
          <a:solidFill>
            <a:srgbClr val="BB4C4B"/>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6"/>
          <p:cNvSpPr txBox="1">
            <a:spLocks noGrp="1"/>
          </p:cNvSpPr>
          <p:nvPr>
            <p:ph type="body" idx="1"/>
          </p:nvPr>
        </p:nvSpPr>
        <p:spPr>
          <a:xfrm>
            <a:off x="1020958" y="5875079"/>
            <a:ext cx="7813200" cy="692700"/>
          </a:xfrm>
          <a:prstGeom prst="rect">
            <a:avLst/>
          </a:prstGeom>
          <a:noFill/>
          <a:ln>
            <a:noFill/>
          </a:ln>
        </p:spPr>
        <p:txBody>
          <a:bodyPr spcFirstLastPara="1" wrap="square" lIns="91425" tIns="91425" rIns="91425" bIns="91425" anchor="t" anchorCtr="0">
            <a:noAutofit/>
          </a:bodyPr>
          <a:lstStyle>
            <a:lvl1pPr marL="457200" lvl="0" indent="-342900" algn="r" rtl="0">
              <a:lnSpc>
                <a:spcPct val="100000"/>
              </a:lnSpc>
              <a:spcBef>
                <a:spcPts val="0"/>
              </a:spcBef>
              <a:spcAft>
                <a:spcPts val="0"/>
              </a:spcAft>
              <a:buClr>
                <a:schemeClr val="lt2"/>
              </a:buClr>
              <a:buSzPts val="1800"/>
              <a:buFont typeface="Arial"/>
              <a:buChar char="●"/>
              <a:defRPr sz="1800" b="1">
                <a:solidFill>
                  <a:schemeClr val="lt2"/>
                </a:solidFill>
              </a:defRPr>
            </a:lvl1pPr>
            <a:lvl2pPr marL="914400" lvl="1" indent="-342900" algn="r" rtl="0">
              <a:lnSpc>
                <a:spcPct val="100000"/>
              </a:lnSpc>
              <a:spcBef>
                <a:spcPts val="0"/>
              </a:spcBef>
              <a:spcAft>
                <a:spcPts val="0"/>
              </a:spcAft>
              <a:buClr>
                <a:schemeClr val="lt2"/>
              </a:buClr>
              <a:buSzPts val="1800"/>
              <a:buFont typeface="Arial"/>
              <a:buChar char="○"/>
              <a:defRPr sz="1800" b="1">
                <a:solidFill>
                  <a:schemeClr val="lt2"/>
                </a:solidFill>
              </a:defRPr>
            </a:lvl2pPr>
            <a:lvl3pPr marL="1371600" lvl="2" indent="-342900" algn="r" rtl="0">
              <a:lnSpc>
                <a:spcPct val="100000"/>
              </a:lnSpc>
              <a:spcBef>
                <a:spcPts val="0"/>
              </a:spcBef>
              <a:spcAft>
                <a:spcPts val="0"/>
              </a:spcAft>
              <a:buClr>
                <a:schemeClr val="lt2"/>
              </a:buClr>
              <a:buSzPts val="1800"/>
              <a:buFont typeface="Arial"/>
              <a:buChar char="■"/>
              <a:defRPr sz="1800" b="1">
                <a:solidFill>
                  <a:schemeClr val="lt2"/>
                </a:solidFill>
              </a:defRPr>
            </a:lvl3pPr>
            <a:lvl4pPr marL="1828800" lvl="3" indent="-342900" algn="r" rtl="0">
              <a:lnSpc>
                <a:spcPct val="100000"/>
              </a:lnSpc>
              <a:spcBef>
                <a:spcPts val="0"/>
              </a:spcBef>
              <a:spcAft>
                <a:spcPts val="0"/>
              </a:spcAft>
              <a:buClr>
                <a:schemeClr val="lt2"/>
              </a:buClr>
              <a:buSzPts val="1800"/>
              <a:buFont typeface="Arial"/>
              <a:buChar char="●"/>
              <a:defRPr sz="1800" b="1">
                <a:solidFill>
                  <a:schemeClr val="lt2"/>
                </a:solidFill>
              </a:defRPr>
            </a:lvl4pPr>
            <a:lvl5pPr marL="2286000" lvl="4" indent="-342900" algn="r" rtl="0">
              <a:lnSpc>
                <a:spcPct val="100000"/>
              </a:lnSpc>
              <a:spcBef>
                <a:spcPts val="0"/>
              </a:spcBef>
              <a:spcAft>
                <a:spcPts val="0"/>
              </a:spcAft>
              <a:buClr>
                <a:schemeClr val="lt2"/>
              </a:buClr>
              <a:buSzPts val="1800"/>
              <a:buFont typeface="Arial"/>
              <a:buChar char="○"/>
              <a:defRPr sz="1800" b="1">
                <a:solidFill>
                  <a:schemeClr val="lt2"/>
                </a:solidFill>
              </a:defRPr>
            </a:lvl5pPr>
            <a:lvl6pPr marL="2743200" lvl="5" indent="-342900" algn="r" rtl="0">
              <a:lnSpc>
                <a:spcPct val="100000"/>
              </a:lnSpc>
              <a:spcBef>
                <a:spcPts val="0"/>
              </a:spcBef>
              <a:spcAft>
                <a:spcPts val="0"/>
              </a:spcAft>
              <a:buClr>
                <a:schemeClr val="lt2"/>
              </a:buClr>
              <a:buSzPts val="1800"/>
              <a:buFont typeface="Arial"/>
              <a:buChar char="■"/>
              <a:defRPr sz="1800" b="1">
                <a:solidFill>
                  <a:schemeClr val="lt2"/>
                </a:solidFill>
              </a:defRPr>
            </a:lvl6pPr>
            <a:lvl7pPr marL="3200400" lvl="6" indent="-342900" algn="r" rtl="0">
              <a:lnSpc>
                <a:spcPct val="100000"/>
              </a:lnSpc>
              <a:spcBef>
                <a:spcPts val="0"/>
              </a:spcBef>
              <a:spcAft>
                <a:spcPts val="0"/>
              </a:spcAft>
              <a:buClr>
                <a:schemeClr val="lt2"/>
              </a:buClr>
              <a:buSzPts val="1800"/>
              <a:buFont typeface="Arial"/>
              <a:buChar char="●"/>
              <a:defRPr sz="1800" b="1">
                <a:solidFill>
                  <a:schemeClr val="lt2"/>
                </a:solidFill>
              </a:defRPr>
            </a:lvl7pPr>
            <a:lvl8pPr marL="3657600" lvl="7" indent="-342900" algn="r" rtl="0">
              <a:lnSpc>
                <a:spcPct val="100000"/>
              </a:lnSpc>
              <a:spcBef>
                <a:spcPts val="0"/>
              </a:spcBef>
              <a:spcAft>
                <a:spcPts val="0"/>
              </a:spcAft>
              <a:buClr>
                <a:schemeClr val="lt2"/>
              </a:buClr>
              <a:buSzPts val="1800"/>
              <a:buFont typeface="Arial"/>
              <a:buChar char="○"/>
              <a:defRPr sz="1800" b="1">
                <a:solidFill>
                  <a:schemeClr val="lt2"/>
                </a:solidFill>
              </a:defRPr>
            </a:lvl8pPr>
            <a:lvl9pPr marL="4114800" lvl="8" indent="-342900" algn="r" rtl="0">
              <a:lnSpc>
                <a:spcPct val="100000"/>
              </a:lnSpc>
              <a:spcBef>
                <a:spcPts val="0"/>
              </a:spcBef>
              <a:spcAft>
                <a:spcPts val="0"/>
              </a:spcAft>
              <a:buClr>
                <a:schemeClr val="lt2"/>
              </a:buClr>
              <a:buSzPts val="1800"/>
              <a:buFont typeface="Arial"/>
              <a:buChar char="■"/>
              <a:defRPr sz="1800" b="1">
                <a:solidFill>
                  <a:schemeClr val="l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p:nvPr/>
        </p:nvSpPr>
        <p:spPr>
          <a:xfrm>
            <a:off x="2413001" y="0"/>
            <a:ext cx="2432100" cy="2079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7"/>
          <p:cNvSpPr/>
          <p:nvPr/>
        </p:nvSpPr>
        <p:spPr>
          <a:xfrm>
            <a:off x="4911726" y="0"/>
            <a:ext cx="1965300" cy="207900"/>
          </a:xfrm>
          <a:prstGeom prst="rect">
            <a:avLst/>
          </a:prstGeom>
          <a:solidFill>
            <a:srgbClr val="E3BC6D"/>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7"/>
          <p:cNvSpPr/>
          <p:nvPr/>
        </p:nvSpPr>
        <p:spPr>
          <a:xfrm>
            <a:off x="6943725" y="0"/>
            <a:ext cx="2200200" cy="207900"/>
          </a:xfrm>
          <a:prstGeom prst="rect">
            <a:avLst/>
          </a:prstGeom>
          <a:solidFill>
            <a:schemeClr val="accent4"/>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7"/>
          <p:cNvSpPr/>
          <p:nvPr/>
        </p:nvSpPr>
        <p:spPr>
          <a:xfrm>
            <a:off x="0" y="0"/>
            <a:ext cx="2346300" cy="207900"/>
          </a:xfrm>
          <a:prstGeom prst="rect">
            <a:avLst/>
          </a:prstGeom>
          <a:solidFill>
            <a:srgbClr val="E3BC6D"/>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7"/>
          <p:cNvSpPr/>
          <p:nvPr/>
        </p:nvSpPr>
        <p:spPr>
          <a:xfrm>
            <a:off x="0" y="6650037"/>
            <a:ext cx="2432100" cy="207900"/>
          </a:xfrm>
          <a:prstGeom prst="rect">
            <a:avLst/>
          </a:prstGeom>
          <a:solidFill>
            <a:srgbClr val="BF8AC9"/>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7"/>
          <p:cNvSpPr/>
          <p:nvPr/>
        </p:nvSpPr>
        <p:spPr>
          <a:xfrm>
            <a:off x="2498725" y="6650037"/>
            <a:ext cx="1965300" cy="207900"/>
          </a:xfrm>
          <a:prstGeom prst="rect">
            <a:avLst/>
          </a:prstGeom>
          <a:solidFill>
            <a:schemeClr val="accent5"/>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7"/>
          <p:cNvSpPr/>
          <p:nvPr/>
        </p:nvSpPr>
        <p:spPr>
          <a:xfrm>
            <a:off x="4513262" y="6650037"/>
            <a:ext cx="4630800" cy="207900"/>
          </a:xfrm>
          <a:prstGeom prst="rect">
            <a:avLst/>
          </a:prstGeom>
          <a:solidFill>
            <a:schemeClr val="accent3"/>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2pPr>
            <a:lvl3pPr lvl="2"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3pPr>
            <a:lvl4pPr lvl="3"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4pPr>
            <a:lvl5pPr lvl="4"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5pPr>
            <a:lvl6pPr lvl="5"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6pPr>
            <a:lvl7pPr lvl="6"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7pPr>
            <a:lvl8pPr lvl="7"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8pPr>
            <a:lvl9pPr lvl="8" algn="l" rtl="0">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1pPr>
            <a:lvl2pPr marL="914400" lvl="1" indent="-381000" algn="l" rtl="0">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2pPr>
            <a:lvl3pPr marL="1371600" lvl="2" indent="-381000" algn="l" rtl="0">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lvl="3" indent="-342900" algn="l" rtl="0">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4pPr>
            <a:lvl5pPr marL="2286000" lvl="4" indent="-342900" algn="l" rtl="0">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lvl="5" indent="-342900" algn="l" rtl="0">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6pPr>
            <a:lvl7pPr marL="3200400" lvl="6" indent="-342900" algn="l" rtl="0">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7pPr>
            <a:lvl8pPr marL="3657600" lvl="7" indent="-342900" algn="l" rtl="0">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8pPr>
            <a:lvl9pPr marL="4114800" lvl="8" indent="-342900" algn="l" rtl="0">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lWf-h2BLzO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Before Narnia</a:t>
            </a:r>
            <a:endParaRPr lang="en-AU" dirty="0"/>
          </a:p>
        </p:txBody>
      </p:sp>
      <p:sp>
        <p:nvSpPr>
          <p:cNvPr id="3" name="Subtitle 2"/>
          <p:cNvSpPr>
            <a:spLocks noGrp="1"/>
          </p:cNvSpPr>
          <p:nvPr>
            <p:ph type="subTitle" idx="1"/>
          </p:nvPr>
        </p:nvSpPr>
        <p:spPr/>
        <p:txBody>
          <a:bodyPr/>
          <a:lstStyle/>
          <a:p>
            <a:r>
              <a:rPr lang="en-AU" dirty="0" smtClean="0"/>
              <a:t>My Hermeneutical Stance</a:t>
            </a:r>
            <a:endParaRPr lang="en-AU" dirty="0"/>
          </a:p>
        </p:txBody>
      </p:sp>
    </p:spTree>
    <p:extLst>
      <p:ext uri="{BB962C8B-B14F-4D97-AF65-F5344CB8AC3E}">
        <p14:creationId xmlns:p14="http://schemas.microsoft.com/office/powerpoint/2010/main" val="423082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1" name="Google Shape;91;p13"/>
          <p:cNvSpPr txBox="1">
            <a:spLocks noGrp="1"/>
          </p:cNvSpPr>
          <p:nvPr>
            <p:ph type="body" idx="1"/>
          </p:nvPr>
        </p:nvSpPr>
        <p:spPr>
          <a:xfrm>
            <a:off x="974150" y="1600200"/>
            <a:ext cx="2414100" cy="496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a:t>There are many similarities between Matthew, Mark and Luke - so we call them SYNOPTIC GOSPELS</a:t>
            </a:r>
            <a:endParaRPr/>
          </a:p>
        </p:txBody>
      </p:sp>
      <p:pic>
        <p:nvPicPr>
          <p:cNvPr id="92" name="Google Shape;92;p13"/>
          <p:cNvPicPr preferRelativeResize="0"/>
          <p:nvPr/>
        </p:nvPicPr>
        <p:blipFill>
          <a:blip r:embed="rId3">
            <a:alphaModFix/>
          </a:blip>
          <a:stretch>
            <a:fillRect/>
          </a:stretch>
        </p:blipFill>
        <p:spPr>
          <a:xfrm>
            <a:off x="3594350" y="347550"/>
            <a:ext cx="4694975" cy="6034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Christology: “from Below”</a:t>
            </a:r>
            <a:endParaRPr/>
          </a:p>
        </p:txBody>
      </p:sp>
      <p:sp>
        <p:nvSpPr>
          <p:cNvPr id="98" name="Google Shape;98;p14"/>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dirty="0"/>
              <a:t>Ascending Christology centres on the historical Jesus of Nazareth and his life and ministry. </a:t>
            </a:r>
            <a:endParaRPr dirty="0"/>
          </a:p>
          <a:p>
            <a:pPr marL="0" lvl="0" indent="0" algn="l" rtl="0">
              <a:spcBef>
                <a:spcPts val="600"/>
              </a:spcBef>
              <a:spcAft>
                <a:spcPts val="0"/>
              </a:spcAft>
              <a:buNone/>
            </a:pPr>
            <a:endParaRPr dirty="0"/>
          </a:p>
          <a:p>
            <a:pPr marL="457200" lvl="1" indent="0">
              <a:spcBef>
                <a:spcPts val="600"/>
              </a:spcBef>
              <a:buNone/>
            </a:pPr>
            <a:r>
              <a:rPr lang="en-GB" dirty="0"/>
              <a:t>It starts with the Jesus who was human like us in all things but sin, who lived and died like us, and whose life, death and resurrection centred on realising the Reign of God. Ascending Christology is strongly attested throughout the Gospels of Matthew, Mark and Luke.</a:t>
            </a:r>
            <a:endParaRPr dirty="0"/>
          </a:p>
          <a:p>
            <a:pPr marL="0" lvl="0" indent="0" algn="l" rtl="0">
              <a:spcBef>
                <a:spcPts val="60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Same but different</a:t>
            </a:r>
            <a:endParaRPr/>
          </a:p>
        </p:txBody>
      </p:sp>
      <p:sp>
        <p:nvSpPr>
          <p:cNvPr id="104" name="Google Shape;104;p15"/>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dirty="0"/>
              <a:t>There are consistencies in the picture of Jesus in each synoptic accounts but some differences as well. For example:</a:t>
            </a:r>
            <a:endParaRPr dirty="0"/>
          </a:p>
          <a:p>
            <a:pPr marL="0" lvl="0" indent="0" algn="l" rtl="0">
              <a:spcBef>
                <a:spcPts val="600"/>
              </a:spcBef>
              <a:spcAft>
                <a:spcPts val="0"/>
              </a:spcAft>
              <a:buNone/>
            </a:pPr>
            <a:endParaRPr dirty="0"/>
          </a:p>
          <a:p>
            <a:pPr marL="457200" lvl="1" indent="0">
              <a:spcBef>
                <a:spcPts val="600"/>
              </a:spcBef>
              <a:buNone/>
            </a:pPr>
            <a:r>
              <a:rPr lang="en-GB" dirty="0"/>
              <a:t>Mark starts with Jesus’ baptism as an adult</a:t>
            </a:r>
            <a:endParaRPr dirty="0"/>
          </a:p>
          <a:p>
            <a:pPr marL="457200" lvl="1" indent="0">
              <a:spcBef>
                <a:spcPts val="600"/>
              </a:spcBef>
              <a:buNone/>
            </a:pPr>
            <a:endParaRPr dirty="0"/>
          </a:p>
          <a:p>
            <a:pPr marL="457200" lvl="1" indent="0">
              <a:spcBef>
                <a:spcPts val="600"/>
              </a:spcBef>
              <a:buNone/>
            </a:pPr>
            <a:r>
              <a:rPr lang="en-GB" dirty="0"/>
              <a:t>Matthew and Luke begin with stories about the expectation of Jesus as a baby but they are quite different stories.</a:t>
            </a: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Mark </a:t>
            </a:r>
            <a:r>
              <a:rPr lang="en-GB" dirty="0" smtClean="0"/>
              <a:t>(70s Anno Domini - AD; CE</a:t>
            </a:r>
            <a:r>
              <a:rPr lang="en-GB" dirty="0"/>
              <a:t>)</a:t>
            </a:r>
            <a:endParaRPr dirty="0"/>
          </a:p>
        </p:txBody>
      </p:sp>
      <p:sp>
        <p:nvSpPr>
          <p:cNvPr id="110" name="Google Shape;110;p16"/>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dirty="0"/>
              <a:t>Mark presents Jesus as the suffering Messiah and the servant/leader, whose glory is revealed through his surrendering himself to death for the sake of humanity</a:t>
            </a:r>
            <a:r>
              <a:rPr lang="en-GB" dirty="0" smtClean="0"/>
              <a:t>.</a:t>
            </a:r>
          </a:p>
          <a:p>
            <a:pPr marL="0" lvl="0" indent="0" algn="l" rtl="0">
              <a:spcBef>
                <a:spcPts val="600"/>
              </a:spcBef>
              <a:spcAft>
                <a:spcPts val="0"/>
              </a:spcAft>
              <a:buNone/>
            </a:pPr>
            <a:endParaRPr lang="en-GB" dirty="0"/>
          </a:p>
          <a:p>
            <a:pPr marL="457200" lvl="1" indent="0">
              <a:buNone/>
            </a:pPr>
            <a:r>
              <a:rPr lang="en-AU" dirty="0"/>
              <a:t>Now when the centurion, who stood facing him, saw that in this way </a:t>
            </a:r>
            <a:r>
              <a:rPr lang="en-AU" dirty="0" smtClean="0"/>
              <a:t>he</a:t>
            </a:r>
            <a:r>
              <a:rPr lang="en-AU" dirty="0"/>
              <a:t> breathed his last, he said, </a:t>
            </a:r>
            <a:r>
              <a:rPr lang="en-AU" dirty="0">
                <a:solidFill>
                  <a:srgbClr val="FFFF00"/>
                </a:solidFill>
              </a:rPr>
              <a:t>“Truly this man was God’s Son!”</a:t>
            </a:r>
            <a:endParaRPr dirty="0">
              <a:solidFill>
                <a:srgbClr val="FFFF00"/>
              </a:solidFill>
            </a:endParaRPr>
          </a:p>
        </p:txBody>
      </p:sp>
      <p:pic>
        <p:nvPicPr>
          <p:cNvPr id="2" name="Picture 1" descr="Free photo Jesus Crucifixion Crosses Easter Resurrec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00" y="4979655"/>
            <a:ext cx="2926080" cy="15880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Matthew (75 - 85 CE)</a:t>
            </a:r>
            <a:endParaRPr dirty="0"/>
          </a:p>
        </p:txBody>
      </p:sp>
      <p:sp>
        <p:nvSpPr>
          <p:cNvPr id="116" name="Google Shape;116;p17"/>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en-GB"/>
              <a:t>In Matthew's Gospel, Jesus is presented as the fulfilment of the prophecies made in the</a:t>
            </a:r>
            <a:endParaRPr/>
          </a:p>
          <a:p>
            <a:pPr marL="0" lvl="0" indent="0" algn="l" rtl="0">
              <a:spcBef>
                <a:spcPts val="600"/>
              </a:spcBef>
              <a:spcAft>
                <a:spcPts val="0"/>
              </a:spcAft>
              <a:buClr>
                <a:srgbClr val="000000"/>
              </a:buClr>
              <a:buSzPts val="1100"/>
              <a:buFont typeface="Arial"/>
              <a:buNone/>
            </a:pPr>
            <a:r>
              <a:rPr lang="en-GB"/>
              <a:t>Old Testament, as the Son of God, the new Moses, and as a teacher and law-giver.</a:t>
            </a:r>
            <a:endParaRPr/>
          </a:p>
          <a:p>
            <a:pPr marL="0" lvl="0" indent="0" algn="l" rtl="0">
              <a:spcBef>
                <a:spcPts val="6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35981" y="6980552"/>
            <a:ext cx="4031917" cy="2237311"/>
          </a:xfrm>
        </p:spPr>
        <p:txBody>
          <a:bodyPr/>
          <a:lstStyle/>
          <a:p>
            <a:endParaRPr lang="en-AU" dirty="0"/>
          </a:p>
        </p:txBody>
      </p:sp>
      <p:sp>
        <p:nvSpPr>
          <p:cNvPr id="3" name="Title 2"/>
          <p:cNvSpPr>
            <a:spLocks noGrp="1"/>
          </p:cNvSpPr>
          <p:nvPr>
            <p:ph type="title"/>
          </p:nvPr>
        </p:nvSpPr>
        <p:spPr/>
        <p:txBody>
          <a:bodyPr/>
          <a:lstStyle/>
          <a:p>
            <a:r>
              <a:rPr lang="en-AU" dirty="0" smtClean="0"/>
              <a:t>A famous reading from Matthew</a:t>
            </a:r>
            <a:endParaRPr lang="en-AU" dirty="0"/>
          </a:p>
        </p:txBody>
      </p:sp>
      <p:pic>
        <p:nvPicPr>
          <p:cNvPr id="1026" name="Picture 2" descr="a sampl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238" y="1906902"/>
            <a:ext cx="6040812" cy="40272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5925" y="2215662"/>
            <a:ext cx="1431890" cy="3477875"/>
          </a:xfrm>
          <a:prstGeom prst="rect">
            <a:avLst/>
          </a:prstGeom>
          <a:noFill/>
        </p:spPr>
        <p:txBody>
          <a:bodyPr wrap="square" rtlCol="0">
            <a:spAutoFit/>
          </a:bodyPr>
          <a:lstStyle/>
          <a:p>
            <a:r>
              <a:rPr lang="en-AU" sz="2000" dirty="0" smtClean="0">
                <a:solidFill>
                  <a:schemeClr val="accent6">
                    <a:lumMod val="60000"/>
                    <a:lumOff val="40000"/>
                  </a:schemeClr>
                </a:solidFill>
              </a:rPr>
              <a:t>The scene of the  story: </a:t>
            </a:r>
            <a:r>
              <a:rPr lang="en-AU" sz="2000" dirty="0" err="1" smtClean="0">
                <a:solidFill>
                  <a:schemeClr val="accent6">
                    <a:lumMod val="60000"/>
                    <a:lumOff val="40000"/>
                  </a:schemeClr>
                </a:solidFill>
              </a:rPr>
              <a:t>Banias</a:t>
            </a:r>
            <a:r>
              <a:rPr lang="en-AU" sz="2000" dirty="0" smtClean="0">
                <a:solidFill>
                  <a:schemeClr val="accent6">
                    <a:lumMod val="60000"/>
                    <a:lumOff val="40000"/>
                  </a:schemeClr>
                </a:solidFill>
              </a:rPr>
              <a:t> at Caesarea Philippi in Northern Galilee – </a:t>
            </a:r>
          </a:p>
          <a:p>
            <a:endParaRPr lang="en-AU" sz="2000" dirty="0">
              <a:solidFill>
                <a:schemeClr val="accent6">
                  <a:lumMod val="60000"/>
                  <a:lumOff val="40000"/>
                </a:schemeClr>
              </a:solidFill>
            </a:endParaRPr>
          </a:p>
          <a:p>
            <a:r>
              <a:rPr lang="en-AU" sz="2000" dirty="0" smtClean="0">
                <a:solidFill>
                  <a:schemeClr val="accent6">
                    <a:lumMod val="60000"/>
                    <a:lumOff val="40000"/>
                  </a:schemeClr>
                </a:solidFill>
              </a:rPr>
              <a:t>See the rock</a:t>
            </a:r>
            <a:endParaRPr lang="en-AU" sz="2000" dirty="0">
              <a:solidFill>
                <a:schemeClr val="accent6">
                  <a:lumMod val="60000"/>
                  <a:lumOff val="40000"/>
                </a:schemeClr>
              </a:solidFill>
            </a:endParaRPr>
          </a:p>
        </p:txBody>
      </p:sp>
    </p:spTree>
    <p:extLst>
      <p:ext uri="{BB962C8B-B14F-4D97-AF65-F5344CB8AC3E}">
        <p14:creationId xmlns:p14="http://schemas.microsoft.com/office/powerpoint/2010/main" val="87338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sz="2400" dirty="0"/>
              <a:t>When Jesus came to the region of Caesarea Philippi he put this question to his disciples, 'Who do people say the Son of Man is?' And they said, 'Some say he is John the Baptist, some Elijah, and others Jeremiah or one of the prophets.' 'But you,' he said, 'who do you say I am?' </a:t>
            </a:r>
            <a:r>
              <a:rPr lang="en-AU" sz="2400" dirty="0">
                <a:solidFill>
                  <a:srgbClr val="FFFF00"/>
                </a:solidFill>
              </a:rPr>
              <a:t>Then Simon Peter spoke up, 'You are the Christ,' he said, 'the Son of the living God.' </a:t>
            </a:r>
            <a:r>
              <a:rPr lang="en-AU" sz="2400" dirty="0"/>
              <a:t>Jesus replied, 'Simon son of Jonah, you are a happy man! Because it was not flesh and blood that revealed this to you but my Father in heaven. So I now say to you: You are Peter and on this rock I will build my Church.</a:t>
            </a:r>
          </a:p>
        </p:txBody>
      </p:sp>
      <p:sp>
        <p:nvSpPr>
          <p:cNvPr id="3" name="Title 2"/>
          <p:cNvSpPr>
            <a:spLocks noGrp="1"/>
          </p:cNvSpPr>
          <p:nvPr>
            <p:ph type="title"/>
          </p:nvPr>
        </p:nvSpPr>
        <p:spPr/>
        <p:txBody>
          <a:bodyPr/>
          <a:lstStyle/>
          <a:p>
            <a:r>
              <a:rPr lang="en-AU" dirty="0" smtClean="0"/>
              <a:t>Matthew 16: 13ff</a:t>
            </a:r>
            <a:endParaRPr lang="en-AU" dirty="0"/>
          </a:p>
        </p:txBody>
      </p:sp>
    </p:spTree>
    <p:extLst>
      <p:ext uri="{BB962C8B-B14F-4D97-AF65-F5344CB8AC3E}">
        <p14:creationId xmlns:p14="http://schemas.microsoft.com/office/powerpoint/2010/main" val="330058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Luke (75 - 85 CE)</a:t>
            </a:r>
            <a:endParaRPr/>
          </a:p>
        </p:txBody>
      </p:sp>
      <p:sp>
        <p:nvSpPr>
          <p:cNvPr id="122" name="Google Shape;122;p18"/>
          <p:cNvSpPr txBox="1">
            <a:spLocks noGrp="1"/>
          </p:cNvSpPr>
          <p:nvPr>
            <p:ph type="body" idx="1"/>
          </p:nvPr>
        </p:nvSpPr>
        <p:spPr>
          <a:xfrm>
            <a:off x="1162050" y="2019300"/>
            <a:ext cx="7524698" cy="452931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en-GB" dirty="0"/>
              <a:t>The writer of Luke's Gospel sees Jesus as the spirit-filled and compassionate saviour of the oppressed, both Jews and Gentiles</a:t>
            </a:r>
            <a:r>
              <a:rPr lang="en-GB" dirty="0" smtClean="0"/>
              <a:t>.</a:t>
            </a:r>
          </a:p>
          <a:p>
            <a:pPr marL="0" lvl="0" indent="0" algn="l" rtl="0">
              <a:spcBef>
                <a:spcPts val="600"/>
              </a:spcBef>
              <a:spcAft>
                <a:spcPts val="0"/>
              </a:spcAft>
              <a:buClr>
                <a:srgbClr val="000000"/>
              </a:buClr>
              <a:buSzPts val="1100"/>
              <a:buFont typeface="Arial"/>
              <a:buNone/>
            </a:pPr>
            <a:endParaRPr dirty="0"/>
          </a:p>
          <a:p>
            <a:pPr marL="0" lvl="0" indent="0" algn="l" rtl="0">
              <a:spcBef>
                <a:spcPts val="600"/>
              </a:spcBef>
              <a:spcAft>
                <a:spcPts val="0"/>
              </a:spcAft>
              <a:buNone/>
            </a:pPr>
            <a:endParaRPr dirty="0"/>
          </a:p>
        </p:txBody>
      </p:sp>
      <p:pic>
        <p:nvPicPr>
          <p:cNvPr id="2050" name="Picture 2" descr="Healing Bible Ve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260" y="3795693"/>
            <a:ext cx="4321175" cy="2881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ctrTitle"/>
          </p:nvPr>
        </p:nvSpPr>
        <p:spPr>
          <a:xfrm>
            <a:off x="2220050" y="1847900"/>
            <a:ext cx="5528400" cy="271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But what about JOHN’s GOSPEL (95 -100CE)</a:t>
            </a:r>
            <a:endParaRPr/>
          </a:p>
        </p:txBody>
      </p:sp>
      <p:sp>
        <p:nvSpPr>
          <p:cNvPr id="128" name="Google Shape;128;p19"/>
          <p:cNvSpPr txBox="1">
            <a:spLocks noGrp="1"/>
          </p:cNvSpPr>
          <p:nvPr>
            <p:ph type="subTitle" idx="1"/>
          </p:nvPr>
        </p:nvSpPr>
        <p:spPr>
          <a:xfrm>
            <a:off x="2220061" y="4974908"/>
            <a:ext cx="4710000" cy="8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Understanding John</a:t>
            </a:r>
            <a:endParaRPr/>
          </a:p>
        </p:txBody>
      </p:sp>
      <p:sp>
        <p:nvSpPr>
          <p:cNvPr id="134" name="Google Shape;134;p20"/>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dirty="0"/>
              <a:t>To understand John’s picture of Jesus, you must understand Genesis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smtClean="0"/>
              <a:t>The study of meaning</a:t>
            </a:r>
          </a:p>
          <a:p>
            <a:r>
              <a:rPr lang="en-AU" dirty="0" smtClean="0"/>
              <a:t>How do I find meaning?</a:t>
            </a:r>
          </a:p>
          <a:p>
            <a:pPr lvl="1"/>
            <a:r>
              <a:rPr lang="en-AU" dirty="0" smtClean="0"/>
              <a:t>By being attentive, intelligent, reasonable and responsible</a:t>
            </a:r>
          </a:p>
          <a:p>
            <a:pPr lvl="1"/>
            <a:r>
              <a:rPr lang="en-AU" dirty="0" smtClean="0"/>
              <a:t>But how am I approaching the texts or film as text? Where is my focus for meaning making?</a:t>
            </a:r>
          </a:p>
          <a:p>
            <a:endParaRPr lang="en-AU" dirty="0" smtClean="0"/>
          </a:p>
        </p:txBody>
      </p:sp>
      <p:sp>
        <p:nvSpPr>
          <p:cNvPr id="3" name="Title 2"/>
          <p:cNvSpPr>
            <a:spLocks noGrp="1"/>
          </p:cNvSpPr>
          <p:nvPr>
            <p:ph type="title"/>
          </p:nvPr>
        </p:nvSpPr>
        <p:spPr/>
        <p:txBody>
          <a:bodyPr/>
          <a:lstStyle/>
          <a:p>
            <a:r>
              <a:rPr lang="en-AU" dirty="0" smtClean="0"/>
              <a:t>HERMENUETICS</a:t>
            </a:r>
            <a:endParaRPr lang="en-AU" dirty="0"/>
          </a:p>
        </p:txBody>
      </p:sp>
    </p:spTree>
    <p:extLst>
      <p:ext uri="{BB962C8B-B14F-4D97-AF65-F5344CB8AC3E}">
        <p14:creationId xmlns:p14="http://schemas.microsoft.com/office/powerpoint/2010/main" val="2356917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8"/>
        <p:cNvGrpSpPr/>
        <p:nvPr/>
      </p:nvGrpSpPr>
      <p:grpSpPr>
        <a:xfrm>
          <a:off x="0" y="0"/>
          <a:ext cx="0" cy="0"/>
          <a:chOff x="0" y="0"/>
          <a:chExt cx="0" cy="0"/>
        </a:xfrm>
      </p:grpSpPr>
      <p:pic>
        <p:nvPicPr>
          <p:cNvPr id="5" name="Picture 2" descr="https://d5ye8gi5q2-flywheel.netdna-ssl.com/wp-content/uploads/2020/02/dawn-190055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48" y="2021958"/>
            <a:ext cx="8023153" cy="4212155"/>
          </a:xfrm>
          <a:prstGeom prst="rect">
            <a:avLst/>
          </a:prstGeom>
          <a:noFill/>
          <a:extLst>
            <a:ext uri="{909E8E84-426E-40DD-AFC4-6F175D3DCCD1}">
              <a14:hiddenFill xmlns:a14="http://schemas.microsoft.com/office/drawing/2010/main">
                <a:solidFill>
                  <a:srgbClr val="FFFFFF"/>
                </a:solidFill>
              </a14:hiddenFill>
            </a:ext>
          </a:extLst>
        </p:spPr>
      </p:pic>
      <p:sp>
        <p:nvSpPr>
          <p:cNvPr id="139" name="Google Shape;139;p21"/>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Genesis 1:1-3</a:t>
            </a:r>
            <a:endParaRPr/>
          </a:p>
        </p:txBody>
      </p:sp>
      <p:sp>
        <p:nvSpPr>
          <p:cNvPr id="140" name="Google Shape;140;p21"/>
          <p:cNvSpPr txBox="1">
            <a:spLocks noGrp="1"/>
          </p:cNvSpPr>
          <p:nvPr>
            <p:ph type="body" idx="1"/>
          </p:nvPr>
        </p:nvSpPr>
        <p:spPr>
          <a:xfrm>
            <a:off x="1223948" y="1900237"/>
            <a:ext cx="7462800" cy="82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dirty="0">
                <a:solidFill>
                  <a:srgbClr val="FFFF00"/>
                </a:solidFill>
              </a:rPr>
              <a:t>In the beginning…</a:t>
            </a:r>
            <a:endParaRPr dirty="0">
              <a:solidFill>
                <a:srgbClr val="FFFF00"/>
              </a:solidFill>
            </a:endParaRPr>
          </a:p>
          <a:p>
            <a:pPr marL="0" lvl="0" indent="0" algn="l" rtl="0">
              <a:spcBef>
                <a:spcPts val="600"/>
              </a:spcBef>
              <a:spcAft>
                <a:spcPts val="0"/>
              </a:spcAft>
              <a:buNone/>
            </a:pPr>
            <a:endParaRPr dirty="0"/>
          </a:p>
        </p:txBody>
      </p:sp>
      <p:sp>
        <p:nvSpPr>
          <p:cNvPr id="141" name="Google Shape;141;p21"/>
          <p:cNvSpPr txBox="1"/>
          <p:nvPr/>
        </p:nvSpPr>
        <p:spPr>
          <a:xfrm>
            <a:off x="1428749" y="2844150"/>
            <a:ext cx="7177725" cy="33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sz="3000" dirty="0">
                <a:solidFill>
                  <a:srgbClr val="FFFF00"/>
                </a:solidFill>
              </a:rPr>
              <a:t>… when God created the heavens and the earth the earth was without form, and void; and darkness was on the face of the deep. And the Spirit of God was hovering over the face of the waters. Then God said, “Let there be light ...”</a:t>
            </a:r>
            <a:endParaRPr sz="3000" dirty="0">
              <a:solidFill>
                <a:srgbClr val="FFFF00"/>
              </a:solidFill>
            </a:endParaRPr>
          </a:p>
          <a:p>
            <a:pPr marL="0" lvl="0" indent="0" algn="l" rtl="0">
              <a:spcBef>
                <a:spcPts val="0"/>
              </a:spcBef>
              <a:spcAft>
                <a:spcPts val="0"/>
              </a:spcAft>
              <a:buNone/>
            </a:pPr>
            <a:endParaRPr sz="3000" dirty="0">
              <a:solidFill>
                <a:srgbClr val="FFE59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Key questions</a:t>
            </a:r>
            <a:endParaRPr/>
          </a:p>
        </p:txBody>
      </p:sp>
      <p:sp>
        <p:nvSpPr>
          <p:cNvPr id="147" name="Google Shape;147;p22"/>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dirty="0"/>
              <a:t>Who made the world?</a:t>
            </a: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GB" dirty="0"/>
              <a:t>How was the world made?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000" b="0"/>
              <a:t>Now let’s see John’s Gospel.</a:t>
            </a:r>
            <a:endParaRPr/>
          </a:p>
        </p:txBody>
      </p:sp>
      <p:sp>
        <p:nvSpPr>
          <p:cNvPr id="153" name="Google Shape;153;p23"/>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a:p>
            <a:pPr marL="0" lvl="0" indent="0" algn="l" rtl="0">
              <a:spcBef>
                <a:spcPts val="600"/>
              </a:spcBef>
              <a:spcAft>
                <a:spcPts val="0"/>
              </a:spcAft>
              <a:buNone/>
            </a:pPr>
            <a:r>
              <a:rPr lang="en-GB" dirty="0"/>
              <a:t>In the opening Chapter he is talking about creation.</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GB" dirty="0"/>
              <a:t>Remember the key questions:</a:t>
            </a:r>
            <a:endParaRPr dirty="0"/>
          </a:p>
          <a:p>
            <a:pPr marL="0" lvl="0" indent="0" algn="l" rtl="0">
              <a:spcBef>
                <a:spcPts val="600"/>
              </a:spcBef>
              <a:spcAft>
                <a:spcPts val="0"/>
              </a:spcAft>
              <a:buNone/>
            </a:pPr>
            <a:endParaRPr dirty="0"/>
          </a:p>
          <a:p>
            <a:pPr marL="0" lvl="0" indent="0" algn="l" rtl="0">
              <a:spcBef>
                <a:spcPts val="600"/>
              </a:spcBef>
              <a:spcAft>
                <a:spcPts val="0"/>
              </a:spcAft>
              <a:buClr>
                <a:srgbClr val="000000"/>
              </a:buClr>
              <a:buSzPts val="1100"/>
              <a:buFont typeface="Arial"/>
              <a:buNone/>
            </a:pPr>
            <a:r>
              <a:rPr lang="en-GB" dirty="0"/>
              <a:t>Who made the world?</a:t>
            </a:r>
            <a:endParaRPr dirty="0"/>
          </a:p>
          <a:p>
            <a:pPr marL="0" lvl="0" indent="0" algn="l" rtl="0">
              <a:spcBef>
                <a:spcPts val="600"/>
              </a:spcBef>
              <a:spcAft>
                <a:spcPts val="0"/>
              </a:spcAft>
              <a:buClr>
                <a:srgbClr val="000000"/>
              </a:buClr>
              <a:buSzPts val="1100"/>
              <a:buFont typeface="Arial"/>
              <a:buNone/>
            </a:pPr>
            <a:endParaRPr dirty="0"/>
          </a:p>
          <a:p>
            <a:pPr marL="0" lvl="0" indent="0" algn="l" rtl="0">
              <a:spcBef>
                <a:spcPts val="600"/>
              </a:spcBef>
              <a:spcAft>
                <a:spcPts val="0"/>
              </a:spcAft>
              <a:buClr>
                <a:srgbClr val="000000"/>
              </a:buClr>
              <a:buSzPts val="1100"/>
              <a:buFont typeface="Arial"/>
              <a:buNone/>
            </a:pPr>
            <a:r>
              <a:rPr lang="en-GB" dirty="0"/>
              <a:t>How was the world made?</a:t>
            </a: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7"/>
        <p:cNvGrpSpPr/>
        <p:nvPr/>
      </p:nvGrpSpPr>
      <p:grpSpPr>
        <a:xfrm>
          <a:off x="0" y="0"/>
          <a:ext cx="0" cy="0"/>
          <a:chOff x="0" y="0"/>
          <a:chExt cx="0" cy="0"/>
        </a:xfrm>
      </p:grpSpPr>
      <p:pic>
        <p:nvPicPr>
          <p:cNvPr id="4098" name="Picture 2" descr="https://d5ye8gi5q2-flywheel.netdna-ssl.com/wp-content/uploads/2020/02/dawn-190055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48" y="2021958"/>
            <a:ext cx="8023153" cy="4212155"/>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58;p24"/>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John 1:1-2</a:t>
            </a:r>
            <a:endParaRPr dirty="0"/>
          </a:p>
        </p:txBody>
      </p:sp>
      <p:sp>
        <p:nvSpPr>
          <p:cNvPr id="159" name="Google Shape;159;p24"/>
          <p:cNvSpPr txBox="1"/>
          <p:nvPr/>
        </p:nvSpPr>
        <p:spPr>
          <a:xfrm>
            <a:off x="1028617" y="2424725"/>
            <a:ext cx="7675813" cy="40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dirty="0">
                <a:solidFill>
                  <a:srgbClr val="FFFF00"/>
                </a:solidFill>
              </a:rPr>
              <a:t>In the beginning was the Word, and the Word was with God, and the Word was God. He was in the beginning with God. All things came into being through him, and without him not one thing came into being…</a:t>
            </a:r>
            <a:endParaRPr sz="2800" dirty="0">
              <a:solidFill>
                <a:srgbClr val="FFFF00"/>
              </a:solidFill>
            </a:endParaRPr>
          </a:p>
          <a:p>
            <a:pPr marL="0" lvl="0" indent="0" algn="l" rtl="0">
              <a:spcBef>
                <a:spcPts val="0"/>
              </a:spcBef>
              <a:spcAft>
                <a:spcPts val="0"/>
              </a:spcAft>
              <a:buNone/>
            </a:pPr>
            <a:r>
              <a:rPr lang="en-GB" sz="2800" dirty="0">
                <a:solidFill>
                  <a:srgbClr val="FFFF00"/>
                </a:solidFill>
              </a:rPr>
              <a:t>And the Word became flesh and lived among us, and we have seen his glory, the glory as of a father’s only son, full of grace and truth. </a:t>
            </a:r>
            <a:endParaRPr sz="2800" dirty="0">
              <a:solidFill>
                <a:srgbClr val="FFFF00"/>
              </a:solidFill>
            </a:endParaRPr>
          </a:p>
          <a:p>
            <a:pPr marL="0" lvl="0" indent="0" algn="l" rtl="0">
              <a:spcBef>
                <a:spcPts val="0"/>
              </a:spcBef>
              <a:spcAft>
                <a:spcPts val="0"/>
              </a:spcAft>
              <a:buNone/>
            </a:pPr>
            <a:endParaRPr sz="3000" dirty="0"/>
          </a:p>
          <a:p>
            <a:pPr marL="0" lvl="0" indent="0" algn="l" rtl="0">
              <a:spcBef>
                <a:spcPts val="0"/>
              </a:spcBef>
              <a:spcAft>
                <a:spcPts val="0"/>
              </a:spcAft>
              <a:buNone/>
            </a:pPr>
            <a:endParaRPr sz="3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Do you get it?: For John</a:t>
            </a:r>
            <a:endParaRPr/>
          </a:p>
        </p:txBody>
      </p:sp>
      <p:sp>
        <p:nvSpPr>
          <p:cNvPr id="165" name="Google Shape;165;p25"/>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3600" dirty="0"/>
              <a:t>Creator = </a:t>
            </a:r>
            <a:r>
              <a:rPr lang="en-GB" sz="3600" dirty="0" smtClean="0"/>
              <a:t>God = Word </a:t>
            </a:r>
          </a:p>
          <a:p>
            <a:pPr marL="0" lvl="0" indent="0" algn="l" rtl="0">
              <a:spcBef>
                <a:spcPts val="600"/>
              </a:spcBef>
              <a:spcAft>
                <a:spcPts val="0"/>
              </a:spcAft>
              <a:buNone/>
            </a:pPr>
            <a:r>
              <a:rPr lang="en-GB" sz="3600" dirty="0" smtClean="0"/>
              <a:t>Son </a:t>
            </a:r>
            <a:r>
              <a:rPr lang="en-GB" sz="3600" dirty="0"/>
              <a:t>= Word </a:t>
            </a:r>
            <a:r>
              <a:rPr lang="en-GB" sz="3600" dirty="0" smtClean="0"/>
              <a:t>= Creative </a:t>
            </a:r>
            <a:r>
              <a:rPr lang="en-GB" sz="3600" dirty="0"/>
              <a:t>Word of </a:t>
            </a:r>
            <a:r>
              <a:rPr lang="en-GB" sz="3600" dirty="0" smtClean="0"/>
              <a:t>God</a:t>
            </a:r>
          </a:p>
          <a:p>
            <a:pPr marL="0" lvl="0" indent="0" algn="l" rtl="0">
              <a:spcBef>
                <a:spcPts val="600"/>
              </a:spcBef>
              <a:spcAft>
                <a:spcPts val="0"/>
              </a:spcAft>
              <a:buNone/>
            </a:pPr>
            <a:endParaRPr sz="4800" dirty="0"/>
          </a:p>
          <a:p>
            <a:pPr marL="0" lvl="0" indent="0" algn="l" rtl="0">
              <a:spcBef>
                <a:spcPts val="600"/>
              </a:spcBef>
              <a:spcAft>
                <a:spcPts val="0"/>
              </a:spcAft>
              <a:buNone/>
            </a:pPr>
            <a:r>
              <a:rPr lang="en-GB" sz="4800" dirty="0">
                <a:solidFill>
                  <a:srgbClr val="FFFF00"/>
                </a:solidFill>
              </a:rPr>
              <a:t>JESUS IS THE ETERNAL WORD OF </a:t>
            </a:r>
            <a:r>
              <a:rPr lang="en-GB" sz="4800" dirty="0" smtClean="0">
                <a:solidFill>
                  <a:srgbClr val="FFFF00"/>
                </a:solidFill>
              </a:rPr>
              <a:t>GOD MADE FLESH </a:t>
            </a:r>
            <a:r>
              <a:rPr lang="en-GB" sz="3600" dirty="0" smtClean="0">
                <a:solidFill>
                  <a:srgbClr val="FFFF00"/>
                </a:solidFill>
              </a:rPr>
              <a:t>(</a:t>
            </a:r>
            <a:r>
              <a:rPr lang="en-GB" sz="3600" dirty="0" err="1" smtClean="0">
                <a:solidFill>
                  <a:srgbClr val="FFFF00"/>
                </a:solidFill>
              </a:rPr>
              <a:t>enfleshed</a:t>
            </a:r>
            <a:r>
              <a:rPr lang="en-GB" sz="3600" dirty="0" smtClean="0">
                <a:solidFill>
                  <a:srgbClr val="FFFF00"/>
                </a:solidFill>
              </a:rPr>
              <a:t> = incarnate)</a:t>
            </a:r>
            <a:endParaRPr sz="4800"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Christology “from above”</a:t>
            </a:r>
            <a:endParaRPr/>
          </a:p>
        </p:txBody>
      </p:sp>
      <p:sp>
        <p:nvSpPr>
          <p:cNvPr id="171" name="Google Shape;171;p26"/>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en-GB" dirty="0"/>
              <a:t>Descending Christology focuses on Jesus as the Eternal Word of </a:t>
            </a:r>
            <a:r>
              <a:rPr lang="en-GB" dirty="0" smtClean="0"/>
              <a:t>God, </a:t>
            </a:r>
            <a:r>
              <a:rPr lang="en-GB" dirty="0"/>
              <a:t>who </a:t>
            </a:r>
            <a:r>
              <a:rPr lang="en-AU" dirty="0" smtClean="0"/>
              <a:t>is from the heavenly realm,</a:t>
            </a:r>
            <a:r>
              <a:rPr lang="en-GB" dirty="0" smtClean="0"/>
              <a:t> </a:t>
            </a:r>
            <a:r>
              <a:rPr lang="en-GB" dirty="0"/>
              <a:t>taking on human flesh and offering salvation to sinful humanity. </a:t>
            </a:r>
            <a:endParaRPr dirty="0"/>
          </a:p>
          <a:p>
            <a:pPr marL="0" lvl="0" indent="0" algn="l" rtl="0">
              <a:spcBef>
                <a:spcPts val="600"/>
              </a:spcBef>
              <a:spcAft>
                <a:spcPts val="0"/>
              </a:spcAft>
              <a:buClr>
                <a:srgbClr val="000000"/>
              </a:buClr>
              <a:buSzPts val="1100"/>
              <a:buFont typeface="Arial"/>
              <a:buNone/>
            </a:pPr>
            <a:endParaRPr dirty="0"/>
          </a:p>
          <a:p>
            <a:pPr marL="0" lvl="0" indent="0" algn="l" rtl="0">
              <a:spcBef>
                <a:spcPts val="600"/>
              </a:spcBef>
              <a:spcAft>
                <a:spcPts val="0"/>
              </a:spcAft>
              <a:buClr>
                <a:srgbClr val="000000"/>
              </a:buClr>
              <a:buSzPts val="1100"/>
              <a:buFont typeface="Arial"/>
              <a:buNone/>
            </a:pPr>
            <a:r>
              <a:rPr lang="en-GB" dirty="0"/>
              <a:t>In the New Testament, John's Gospel and the Letters of Paul express the perspectives of descending Christology.</a:t>
            </a:r>
            <a:endParaRPr dirty="0"/>
          </a:p>
          <a:p>
            <a:pPr marL="0" lvl="0" indent="0" algn="l" rtl="0">
              <a:spcBef>
                <a:spcPts val="60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Let’s see this Christology in action</a:t>
            </a:r>
            <a:endParaRPr/>
          </a:p>
        </p:txBody>
      </p:sp>
      <p:sp>
        <p:nvSpPr>
          <p:cNvPr id="177" name="Google Shape;177;p27"/>
          <p:cNvSpPr txBox="1">
            <a:spLocks noGrp="1"/>
          </p:cNvSpPr>
          <p:nvPr>
            <p:ph type="body" idx="1"/>
          </p:nvPr>
        </p:nvSpPr>
        <p:spPr>
          <a:xfrm>
            <a:off x="854948" y="1869888"/>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400" u="sng">
                <a:solidFill>
                  <a:schemeClr val="hlink"/>
                </a:solidFill>
                <a:hlinkClick r:id="rId3"/>
              </a:rPr>
              <a:t>https://www.youtube.com/watch?v=lWf-h2BLzOA</a:t>
            </a:r>
            <a:endParaRPr sz="2400"/>
          </a:p>
          <a:p>
            <a:pPr marL="0" lvl="0" indent="0" algn="l" rtl="0">
              <a:spcBef>
                <a:spcPts val="600"/>
              </a:spcBef>
              <a:spcAft>
                <a:spcPts val="0"/>
              </a:spcAft>
              <a:buNone/>
            </a:pPr>
            <a:endParaRPr/>
          </a:p>
          <a:p>
            <a:pPr marL="0" lvl="0" indent="0" algn="l" rtl="0">
              <a:spcBef>
                <a:spcPts val="6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r>
              <a:rPr lang="en-GB"/>
              <a:t>BUT </a:t>
            </a:r>
            <a:endParaRPr/>
          </a:p>
          <a:p>
            <a:pPr marL="0" lvl="0" indent="0" algn="l" rtl="0">
              <a:spcBef>
                <a:spcPts val="600"/>
              </a:spcBef>
              <a:spcAft>
                <a:spcPts val="0"/>
              </a:spcAft>
              <a:buNone/>
            </a:pPr>
            <a:endParaRPr/>
          </a:p>
          <a:p>
            <a:pPr marL="0" lvl="0" indent="0" algn="l" rtl="0">
              <a:spcBef>
                <a:spcPts val="600"/>
              </a:spcBef>
              <a:spcAft>
                <a:spcPts val="0"/>
              </a:spcAft>
              <a:buNone/>
            </a:pPr>
            <a:r>
              <a:rPr lang="en-GB"/>
              <a:t>I hear you ask ...</a:t>
            </a:r>
            <a:endParaRPr/>
          </a:p>
          <a:p>
            <a:pPr marL="0" lvl="0" indent="0" algn="l" rtl="0">
              <a:spcBef>
                <a:spcPts val="600"/>
              </a:spcBef>
              <a:spcAft>
                <a:spcPts val="0"/>
              </a:spcAft>
              <a:buNone/>
            </a:pPr>
            <a:endParaRPr/>
          </a:p>
          <a:p>
            <a:pPr marL="0" lvl="0" indent="0" algn="l" rtl="0">
              <a:spcBef>
                <a:spcPts val="600"/>
              </a:spcBef>
              <a:spcAft>
                <a:spcPts val="0"/>
              </a:spcAft>
              <a:buNone/>
            </a:pPr>
            <a:r>
              <a:rPr lang="en-GB"/>
              <a:t>How can a human being be the creator of all things?</a:t>
            </a:r>
            <a:endParaRPr/>
          </a:p>
        </p:txBody>
      </p:sp>
      <p:sp>
        <p:nvSpPr>
          <p:cNvPr id="183" name="Google Shape;183;p28"/>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OK so Jesus is Lord and Messiah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a:t>'What was the relationship between God and Jesus?' </a:t>
            </a:r>
            <a:endParaRPr/>
          </a:p>
          <a:p>
            <a:pPr marL="0" lvl="0" indent="0" algn="l" rtl="0">
              <a:spcBef>
                <a:spcPts val="600"/>
              </a:spcBef>
              <a:spcAft>
                <a:spcPts val="0"/>
              </a:spcAft>
              <a:buNone/>
            </a:pPr>
            <a:r>
              <a:rPr lang="en-GB"/>
              <a:t>'How could Jesus be described in terms of the human and divine? </a:t>
            </a:r>
            <a:endParaRPr/>
          </a:p>
          <a:p>
            <a:pPr marL="0" lvl="0" indent="0" algn="l" rtl="0">
              <a:spcBef>
                <a:spcPts val="600"/>
              </a:spcBef>
              <a:spcAft>
                <a:spcPts val="0"/>
              </a:spcAft>
              <a:buNone/>
            </a:pPr>
            <a:r>
              <a:rPr lang="en-GB"/>
              <a:t>Was Jesus human with divine characteristics? The divinity in human disguise?</a:t>
            </a:r>
            <a:endParaRPr/>
          </a:p>
          <a:p>
            <a:pPr marL="0" lvl="0" indent="0" algn="l" rtl="0">
              <a:spcBef>
                <a:spcPts val="600"/>
              </a:spcBef>
              <a:spcAft>
                <a:spcPts val="0"/>
              </a:spcAft>
              <a:buNone/>
            </a:pPr>
            <a:r>
              <a:rPr lang="en-GB"/>
              <a:t> </a:t>
            </a:r>
            <a:endParaRPr/>
          </a:p>
          <a:p>
            <a:pPr marL="0" lvl="0" indent="0" algn="l" rtl="0">
              <a:spcBef>
                <a:spcPts val="600"/>
              </a:spcBef>
              <a:spcAft>
                <a:spcPts val="0"/>
              </a:spcAft>
              <a:buNone/>
            </a:pPr>
            <a:r>
              <a:rPr lang="en-GB"/>
              <a:t>How could Jesus be both fully human and divine?’</a:t>
            </a:r>
            <a:endParaRPr/>
          </a:p>
          <a:p>
            <a:pPr marL="0" lvl="0" indent="0" algn="l" rtl="0">
              <a:spcBef>
                <a:spcPts val="600"/>
              </a:spcBef>
              <a:spcAft>
                <a:spcPts val="0"/>
              </a:spcAft>
              <a:buNone/>
            </a:pPr>
            <a:endParaRPr/>
          </a:p>
        </p:txBody>
      </p:sp>
      <p:sp>
        <p:nvSpPr>
          <p:cNvPr id="189" name="Google Shape;189;p29"/>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Big 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en-GB"/>
              <a:t>Under the inspiration of the Holy Spirit, the Christian Church gradually developed its ideas about Jesus into a coherent set of beliefs. </a:t>
            </a:r>
            <a:endParaRPr/>
          </a:p>
          <a:p>
            <a:pPr marL="0" lvl="0" indent="0" algn="l" rtl="0">
              <a:spcBef>
                <a:spcPts val="600"/>
              </a:spcBef>
              <a:spcAft>
                <a:spcPts val="0"/>
              </a:spcAft>
              <a:buNone/>
            </a:pPr>
            <a:r>
              <a:rPr lang="en-GB"/>
              <a:t>The Church eventually came up with a formula for the ways that Jesus might be spoken of. It is said at Mass.</a:t>
            </a:r>
            <a:endParaRPr/>
          </a:p>
          <a:p>
            <a:pPr marL="0" lvl="0" indent="0" algn="l" rtl="0">
              <a:spcBef>
                <a:spcPts val="600"/>
              </a:spcBef>
              <a:spcAft>
                <a:spcPts val="0"/>
              </a:spcAft>
              <a:buNone/>
            </a:pPr>
            <a:r>
              <a:rPr lang="en-GB"/>
              <a:t>It is based on the Church Councils held at Nicea 325 and Constantinople 381</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195" name="Google Shape;195;p30"/>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The Answer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a:t>The world behind the text </a:t>
            </a:r>
            <a:endParaRPr lang="en-AU" dirty="0" smtClean="0"/>
          </a:p>
          <a:p>
            <a:pPr lvl="1"/>
            <a:r>
              <a:rPr lang="en-AU" dirty="0" smtClean="0"/>
              <a:t>How </a:t>
            </a:r>
            <a:r>
              <a:rPr lang="en-AU" dirty="0"/>
              <a:t>it came to </a:t>
            </a:r>
            <a:r>
              <a:rPr lang="en-AU" dirty="0" smtClean="0"/>
              <a:t>be: dating, authorship, responsibility, intention, </a:t>
            </a:r>
            <a:r>
              <a:rPr lang="en-AU" dirty="0" err="1" smtClean="0"/>
              <a:t>etc</a:t>
            </a:r>
            <a:endParaRPr lang="en-AU" dirty="0"/>
          </a:p>
          <a:p>
            <a:r>
              <a:rPr lang="en-AU" dirty="0"/>
              <a:t>The world of the </a:t>
            </a:r>
            <a:r>
              <a:rPr lang="en-AU" dirty="0" smtClean="0"/>
              <a:t>text</a:t>
            </a:r>
          </a:p>
          <a:p>
            <a:pPr lvl="1"/>
            <a:r>
              <a:rPr lang="en-AU" dirty="0" smtClean="0"/>
              <a:t>Internal logic, genre, style, plot, characters</a:t>
            </a:r>
            <a:endParaRPr lang="en-AU" dirty="0"/>
          </a:p>
          <a:p>
            <a:r>
              <a:rPr lang="en-AU" dirty="0"/>
              <a:t>The world in front of the </a:t>
            </a:r>
            <a:r>
              <a:rPr lang="en-AU" dirty="0" smtClean="0"/>
              <a:t>text</a:t>
            </a:r>
          </a:p>
          <a:p>
            <a:pPr lvl="1"/>
            <a:r>
              <a:rPr lang="en-AU" dirty="0" smtClean="0"/>
              <a:t>What I bring to the text from my place, time and cultural disposition</a:t>
            </a:r>
            <a:endParaRPr lang="en-AU" dirty="0"/>
          </a:p>
          <a:p>
            <a:endParaRPr lang="en-AU" dirty="0"/>
          </a:p>
        </p:txBody>
      </p:sp>
      <p:sp>
        <p:nvSpPr>
          <p:cNvPr id="3" name="Title 2"/>
          <p:cNvSpPr>
            <a:spLocks noGrp="1"/>
          </p:cNvSpPr>
          <p:nvPr>
            <p:ph type="title"/>
          </p:nvPr>
        </p:nvSpPr>
        <p:spPr/>
        <p:txBody>
          <a:bodyPr/>
          <a:lstStyle/>
          <a:p>
            <a:r>
              <a:rPr lang="en-AU" dirty="0" err="1" smtClean="0"/>
              <a:t>Hermenuetical</a:t>
            </a:r>
            <a:r>
              <a:rPr lang="en-AU" dirty="0" smtClean="0"/>
              <a:t> Approach</a:t>
            </a:r>
            <a:endParaRPr lang="en-AU" dirty="0"/>
          </a:p>
        </p:txBody>
      </p:sp>
    </p:spTree>
    <p:extLst>
      <p:ext uri="{BB962C8B-B14F-4D97-AF65-F5344CB8AC3E}">
        <p14:creationId xmlns:p14="http://schemas.microsoft.com/office/powerpoint/2010/main" val="28002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en-GB" sz="2400" dirty="0"/>
              <a:t>I believe in one Lord Jesus Christ,</a:t>
            </a:r>
            <a:endParaRPr sz="2400" dirty="0"/>
          </a:p>
          <a:p>
            <a:pPr marL="0" lvl="0" indent="0" algn="l" rtl="0">
              <a:spcBef>
                <a:spcPts val="600"/>
              </a:spcBef>
              <a:spcAft>
                <a:spcPts val="0"/>
              </a:spcAft>
              <a:buClr>
                <a:srgbClr val="000000"/>
              </a:buClr>
              <a:buSzPts val="1100"/>
              <a:buFont typeface="Arial"/>
              <a:buNone/>
            </a:pPr>
            <a:r>
              <a:rPr lang="en-GB" sz="2400" dirty="0"/>
              <a:t>the Only Begotten Son of God,</a:t>
            </a:r>
            <a:endParaRPr sz="2400" dirty="0"/>
          </a:p>
          <a:p>
            <a:pPr marL="0" lvl="0" indent="0" algn="l" rtl="0">
              <a:spcBef>
                <a:spcPts val="600"/>
              </a:spcBef>
              <a:spcAft>
                <a:spcPts val="0"/>
              </a:spcAft>
              <a:buClr>
                <a:srgbClr val="000000"/>
              </a:buClr>
              <a:buSzPts val="1100"/>
              <a:buFont typeface="Arial"/>
              <a:buNone/>
            </a:pPr>
            <a:r>
              <a:rPr lang="en-GB" sz="2400" dirty="0"/>
              <a:t>born of the Father before all ages.</a:t>
            </a:r>
            <a:endParaRPr sz="2400" dirty="0"/>
          </a:p>
          <a:p>
            <a:pPr marL="0" lvl="0" indent="0" algn="l" rtl="0">
              <a:spcBef>
                <a:spcPts val="600"/>
              </a:spcBef>
              <a:spcAft>
                <a:spcPts val="0"/>
              </a:spcAft>
              <a:buClr>
                <a:srgbClr val="000000"/>
              </a:buClr>
              <a:buSzPts val="1100"/>
              <a:buFont typeface="Arial"/>
              <a:buNone/>
            </a:pPr>
            <a:r>
              <a:rPr lang="en-GB" sz="2400" dirty="0"/>
              <a:t>God from God, Light from Light,</a:t>
            </a:r>
            <a:endParaRPr sz="2400" dirty="0"/>
          </a:p>
          <a:p>
            <a:pPr marL="0" lvl="0" indent="0" algn="l" rtl="0">
              <a:spcBef>
                <a:spcPts val="600"/>
              </a:spcBef>
              <a:spcAft>
                <a:spcPts val="0"/>
              </a:spcAft>
              <a:buClr>
                <a:srgbClr val="000000"/>
              </a:buClr>
              <a:buSzPts val="1100"/>
              <a:buFont typeface="Arial"/>
              <a:buNone/>
            </a:pPr>
            <a:r>
              <a:rPr lang="en-GB" sz="2400" dirty="0"/>
              <a:t>true God from true God,</a:t>
            </a:r>
            <a:endParaRPr sz="2400" dirty="0"/>
          </a:p>
          <a:p>
            <a:pPr marL="0" lvl="0" indent="0" algn="l" rtl="0">
              <a:spcBef>
                <a:spcPts val="600"/>
              </a:spcBef>
              <a:spcAft>
                <a:spcPts val="0"/>
              </a:spcAft>
              <a:buClr>
                <a:srgbClr val="000000"/>
              </a:buClr>
              <a:buSzPts val="1100"/>
              <a:buFont typeface="Arial"/>
              <a:buNone/>
            </a:pPr>
            <a:r>
              <a:rPr lang="en-GB" sz="2400" dirty="0"/>
              <a:t>begotten, not made, consubstantial with the Father;</a:t>
            </a:r>
            <a:endParaRPr sz="2400" dirty="0"/>
          </a:p>
          <a:p>
            <a:pPr marL="0" lvl="0" indent="0" algn="l" rtl="0">
              <a:spcBef>
                <a:spcPts val="600"/>
              </a:spcBef>
              <a:spcAft>
                <a:spcPts val="0"/>
              </a:spcAft>
              <a:buClr>
                <a:srgbClr val="000000"/>
              </a:buClr>
              <a:buSzPts val="1100"/>
              <a:buFont typeface="Arial"/>
              <a:buNone/>
            </a:pPr>
            <a:r>
              <a:rPr lang="en-GB" sz="2400" dirty="0"/>
              <a:t>through him all things were made.</a:t>
            </a:r>
            <a:endParaRPr sz="2400" dirty="0"/>
          </a:p>
          <a:p>
            <a:pPr marL="0" lvl="0" indent="0" algn="l" rtl="0">
              <a:spcBef>
                <a:spcPts val="600"/>
              </a:spcBef>
              <a:spcAft>
                <a:spcPts val="0"/>
              </a:spcAft>
              <a:buClr>
                <a:srgbClr val="000000"/>
              </a:buClr>
              <a:buSzPts val="1100"/>
              <a:buFont typeface="Arial"/>
              <a:buNone/>
            </a:pPr>
            <a:r>
              <a:rPr lang="en-GB" sz="2400" dirty="0">
                <a:solidFill>
                  <a:srgbClr val="FFFF00"/>
                </a:solidFill>
              </a:rPr>
              <a:t>For us men and for our salvation</a:t>
            </a:r>
            <a:endParaRPr sz="2400" dirty="0">
              <a:solidFill>
                <a:srgbClr val="FFFF00"/>
              </a:solidFill>
            </a:endParaRPr>
          </a:p>
          <a:p>
            <a:pPr marL="0" lvl="0" indent="0" algn="l" rtl="0">
              <a:spcBef>
                <a:spcPts val="600"/>
              </a:spcBef>
              <a:spcAft>
                <a:spcPts val="0"/>
              </a:spcAft>
              <a:buClr>
                <a:srgbClr val="000000"/>
              </a:buClr>
              <a:buSzPts val="1100"/>
              <a:buFont typeface="Arial"/>
              <a:buNone/>
            </a:pPr>
            <a:r>
              <a:rPr lang="en-GB" sz="2400" dirty="0">
                <a:solidFill>
                  <a:srgbClr val="FFFF00"/>
                </a:solidFill>
              </a:rPr>
              <a:t>he came down from heaven, </a:t>
            </a:r>
            <a:r>
              <a:rPr lang="en-GB" sz="2400" i="1" dirty="0"/>
              <a:t>(all bow)</a:t>
            </a:r>
            <a:endParaRPr sz="2400" i="1" dirty="0"/>
          </a:p>
          <a:p>
            <a:pPr marL="0" lvl="0" indent="0" algn="l" rtl="0">
              <a:spcBef>
                <a:spcPts val="600"/>
              </a:spcBef>
              <a:spcAft>
                <a:spcPts val="0"/>
              </a:spcAft>
              <a:buClr>
                <a:srgbClr val="000000"/>
              </a:buClr>
              <a:buSzPts val="1100"/>
              <a:buFont typeface="Arial"/>
              <a:buNone/>
            </a:pPr>
            <a:r>
              <a:rPr lang="en-GB" sz="2400" dirty="0"/>
              <a:t>and by the Holy Spirit </a:t>
            </a:r>
            <a:r>
              <a:rPr lang="en-GB" sz="2400" dirty="0">
                <a:solidFill>
                  <a:srgbClr val="FFFF00"/>
                </a:solidFill>
              </a:rPr>
              <a:t>was incarnate </a:t>
            </a:r>
            <a:r>
              <a:rPr lang="en-GB" sz="2400" dirty="0"/>
              <a:t>of the Virgin Mary,</a:t>
            </a:r>
            <a:endParaRPr sz="2400" dirty="0"/>
          </a:p>
          <a:p>
            <a:pPr marL="0" lvl="0" indent="0" algn="l" rtl="0">
              <a:spcBef>
                <a:spcPts val="600"/>
              </a:spcBef>
              <a:spcAft>
                <a:spcPts val="0"/>
              </a:spcAft>
              <a:buNone/>
            </a:pPr>
            <a:r>
              <a:rPr lang="en-GB" sz="2400" dirty="0"/>
              <a:t>and </a:t>
            </a:r>
            <a:r>
              <a:rPr lang="en-GB" sz="2400" dirty="0">
                <a:solidFill>
                  <a:srgbClr val="FFFF00"/>
                </a:solidFill>
              </a:rPr>
              <a:t>became man</a:t>
            </a:r>
            <a:r>
              <a:rPr lang="en-GB" sz="2400" dirty="0"/>
              <a:t>.</a:t>
            </a:r>
            <a:endParaRPr sz="2400" dirty="0"/>
          </a:p>
        </p:txBody>
      </p:sp>
      <p:sp>
        <p:nvSpPr>
          <p:cNvPr id="201" name="Google Shape;201;p31"/>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Excerpt from the Nicene Creed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a:t>It is descending Christology</a:t>
            </a:r>
            <a:endParaRPr/>
          </a:p>
          <a:p>
            <a:pPr marL="0" lvl="0" indent="0" algn="l" rtl="0">
              <a:spcBef>
                <a:spcPts val="600"/>
              </a:spcBef>
              <a:spcAft>
                <a:spcPts val="0"/>
              </a:spcAft>
              <a:buNone/>
            </a:pPr>
            <a:endParaRPr/>
          </a:p>
          <a:p>
            <a:pPr marL="0" lvl="0" indent="0" algn="l" rtl="0">
              <a:spcBef>
                <a:spcPts val="600"/>
              </a:spcBef>
              <a:spcAft>
                <a:spcPts val="0"/>
              </a:spcAft>
              <a:buNone/>
            </a:pPr>
            <a:r>
              <a:rPr lang="en-GB"/>
              <a:t>Jesus is INCARNATE (God enfleshed) </a:t>
            </a:r>
            <a:endParaRPr/>
          </a:p>
          <a:p>
            <a:pPr marL="0" lvl="0" indent="0" algn="l" rtl="0">
              <a:spcBef>
                <a:spcPts val="600"/>
              </a:spcBef>
              <a:spcAft>
                <a:spcPts val="0"/>
              </a:spcAft>
              <a:buNone/>
            </a:pPr>
            <a:endParaRPr/>
          </a:p>
        </p:txBody>
      </p:sp>
      <p:sp>
        <p:nvSpPr>
          <p:cNvPr id="207" name="Google Shape;207;p32"/>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Did you notice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rgbClr val="000000"/>
              </a:buClr>
              <a:buSzPts val="1100"/>
              <a:buFont typeface="Arial"/>
              <a:buNone/>
            </a:pPr>
            <a:r>
              <a:rPr lang="en-GB" sz="2400"/>
              <a:t>For our sake he was crucified under Pontius Pilate,</a:t>
            </a:r>
            <a:endParaRPr sz="2400"/>
          </a:p>
          <a:p>
            <a:pPr marL="0" lvl="0" indent="0" algn="l" rtl="0">
              <a:spcBef>
                <a:spcPts val="600"/>
              </a:spcBef>
              <a:spcAft>
                <a:spcPts val="0"/>
              </a:spcAft>
              <a:buClr>
                <a:srgbClr val="000000"/>
              </a:buClr>
              <a:buSzPts val="1100"/>
              <a:buFont typeface="Arial"/>
              <a:buNone/>
            </a:pPr>
            <a:r>
              <a:rPr lang="en-GB" sz="2400"/>
              <a:t>he suffered death and was buried,</a:t>
            </a:r>
            <a:endParaRPr sz="2400"/>
          </a:p>
          <a:p>
            <a:pPr marL="0" lvl="0" indent="0" algn="l" rtl="0">
              <a:spcBef>
                <a:spcPts val="600"/>
              </a:spcBef>
              <a:spcAft>
                <a:spcPts val="0"/>
              </a:spcAft>
              <a:buClr>
                <a:srgbClr val="000000"/>
              </a:buClr>
              <a:buSzPts val="1100"/>
              <a:buFont typeface="Arial"/>
              <a:buNone/>
            </a:pPr>
            <a:r>
              <a:rPr lang="en-GB" sz="2400"/>
              <a:t>and rose again on the third day</a:t>
            </a:r>
            <a:endParaRPr sz="2400"/>
          </a:p>
          <a:p>
            <a:pPr marL="0" lvl="0" indent="0" algn="l" rtl="0">
              <a:spcBef>
                <a:spcPts val="600"/>
              </a:spcBef>
              <a:spcAft>
                <a:spcPts val="0"/>
              </a:spcAft>
              <a:buClr>
                <a:srgbClr val="000000"/>
              </a:buClr>
              <a:buSzPts val="1100"/>
              <a:buFont typeface="Arial"/>
              <a:buNone/>
            </a:pPr>
            <a:r>
              <a:rPr lang="en-GB" sz="2400"/>
              <a:t>in accordance with the Scriptures.</a:t>
            </a:r>
            <a:endParaRPr sz="2400"/>
          </a:p>
          <a:p>
            <a:pPr marL="0" lvl="0" indent="0" algn="l" rtl="0">
              <a:spcBef>
                <a:spcPts val="600"/>
              </a:spcBef>
              <a:spcAft>
                <a:spcPts val="0"/>
              </a:spcAft>
              <a:buClr>
                <a:srgbClr val="000000"/>
              </a:buClr>
              <a:buSzPts val="1100"/>
              <a:buFont typeface="Arial"/>
              <a:buNone/>
            </a:pPr>
            <a:r>
              <a:rPr lang="en-GB" sz="2400"/>
              <a:t>He ascended into heaven</a:t>
            </a:r>
            <a:endParaRPr sz="2400"/>
          </a:p>
          <a:p>
            <a:pPr marL="0" lvl="0" indent="0" algn="l" rtl="0">
              <a:spcBef>
                <a:spcPts val="600"/>
              </a:spcBef>
              <a:spcAft>
                <a:spcPts val="0"/>
              </a:spcAft>
              <a:buClr>
                <a:srgbClr val="000000"/>
              </a:buClr>
              <a:buSzPts val="1100"/>
              <a:buFont typeface="Arial"/>
              <a:buNone/>
            </a:pPr>
            <a:r>
              <a:rPr lang="en-GB" sz="2400"/>
              <a:t>and is seated at the right hand of the Father.</a:t>
            </a:r>
            <a:endParaRPr sz="2400"/>
          </a:p>
          <a:p>
            <a:pPr marL="0" lvl="0" indent="0" algn="l" rtl="0">
              <a:spcBef>
                <a:spcPts val="600"/>
              </a:spcBef>
              <a:spcAft>
                <a:spcPts val="0"/>
              </a:spcAft>
              <a:buClr>
                <a:srgbClr val="000000"/>
              </a:buClr>
              <a:buSzPts val="1100"/>
              <a:buFont typeface="Arial"/>
              <a:buNone/>
            </a:pPr>
            <a:r>
              <a:rPr lang="en-GB" sz="2400"/>
              <a:t>He will come again in glory</a:t>
            </a:r>
            <a:endParaRPr sz="2400"/>
          </a:p>
          <a:p>
            <a:pPr marL="0" lvl="0" indent="0" algn="l" rtl="0">
              <a:spcBef>
                <a:spcPts val="600"/>
              </a:spcBef>
              <a:spcAft>
                <a:spcPts val="0"/>
              </a:spcAft>
              <a:buClr>
                <a:srgbClr val="000000"/>
              </a:buClr>
              <a:buSzPts val="1100"/>
              <a:buFont typeface="Arial"/>
              <a:buNone/>
            </a:pPr>
            <a:r>
              <a:rPr lang="en-GB" sz="2400"/>
              <a:t>to judge the living and the dead</a:t>
            </a:r>
            <a:endParaRPr sz="2400"/>
          </a:p>
          <a:p>
            <a:pPr marL="0" lvl="0" indent="0" algn="l" rtl="0">
              <a:spcBef>
                <a:spcPts val="600"/>
              </a:spcBef>
              <a:spcAft>
                <a:spcPts val="0"/>
              </a:spcAft>
              <a:buNone/>
            </a:pPr>
            <a:r>
              <a:rPr lang="en-GB" sz="2400"/>
              <a:t>and his kingdom will have no end.</a:t>
            </a:r>
            <a:endParaRPr sz="2400"/>
          </a:p>
        </p:txBody>
      </p:sp>
      <p:sp>
        <p:nvSpPr>
          <p:cNvPr id="213" name="Google Shape;213;p33"/>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The creed continues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a:t>Ascending Christology</a:t>
            </a:r>
            <a:endParaRPr/>
          </a:p>
          <a:p>
            <a:pPr marL="0" lvl="0" indent="0" algn="l" rtl="0">
              <a:spcBef>
                <a:spcPts val="600"/>
              </a:spcBef>
              <a:spcAft>
                <a:spcPts val="0"/>
              </a:spcAft>
              <a:buNone/>
            </a:pPr>
            <a:r>
              <a:rPr lang="en-GB"/>
              <a:t>After Jesus death he is raised to be the judge of the world. </a:t>
            </a:r>
            <a:endParaRPr/>
          </a:p>
          <a:p>
            <a:pPr marL="0" lvl="0" indent="0" algn="l" rtl="0">
              <a:spcBef>
                <a:spcPts val="600"/>
              </a:spcBef>
              <a:spcAft>
                <a:spcPts val="0"/>
              </a:spcAft>
              <a:buNone/>
            </a:pPr>
            <a:endParaRPr/>
          </a:p>
          <a:p>
            <a:pPr marL="0" lvl="0" indent="0" algn="l" rtl="0">
              <a:spcBef>
                <a:spcPts val="600"/>
              </a:spcBef>
              <a:spcAft>
                <a:spcPts val="0"/>
              </a:spcAft>
              <a:buNone/>
            </a:pPr>
            <a:r>
              <a:rPr lang="en-GB">
                <a:solidFill>
                  <a:srgbClr val="E06666"/>
                </a:solidFill>
              </a:rPr>
              <a:t>NOTICE: no mention of Jesus’s earthly life or ministry or  authoritative teachings or miracles in the creed.</a:t>
            </a:r>
            <a:endParaRPr>
              <a:solidFill>
                <a:srgbClr val="E06666"/>
              </a:solidFill>
            </a:endParaRPr>
          </a:p>
          <a:p>
            <a:pPr marL="0" lvl="0" indent="0" algn="l" rtl="0">
              <a:spcBef>
                <a:spcPts val="600"/>
              </a:spcBef>
              <a:spcAft>
                <a:spcPts val="0"/>
              </a:spcAft>
              <a:buNone/>
            </a:pPr>
            <a:r>
              <a:rPr lang="en-GB"/>
              <a:t>Everyone in history just accepted that it was a fact.</a:t>
            </a:r>
            <a:endParaRPr/>
          </a:p>
        </p:txBody>
      </p:sp>
      <p:sp>
        <p:nvSpPr>
          <p:cNvPr id="219" name="Google Shape;219;p34"/>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Do you see it????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subTitle" idx="1"/>
          </p:nvPr>
        </p:nvSpPr>
        <p:spPr>
          <a:xfrm>
            <a:off x="2220061" y="4974908"/>
            <a:ext cx="4710000" cy="8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25" name="Google Shape;225;p35"/>
          <p:cNvSpPr txBox="1">
            <a:spLocks noGrp="1"/>
          </p:cNvSpPr>
          <p:nvPr>
            <p:ph type="ctrTitle"/>
          </p:nvPr>
        </p:nvSpPr>
        <p:spPr>
          <a:xfrm>
            <a:off x="2220061" y="2916234"/>
            <a:ext cx="4710000" cy="165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Ascending / Descending - So what?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919225" y="801949"/>
            <a:ext cx="7831800" cy="561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endParaRPr sz="2400" b="0" dirty="0">
              <a:solidFill>
                <a:schemeClr val="lt2"/>
              </a:solidFill>
            </a:endParaRPr>
          </a:p>
          <a:p>
            <a:pPr marL="0" lvl="0" indent="0" algn="ctr" rtl="0">
              <a:spcBef>
                <a:spcPts val="0"/>
              </a:spcBef>
              <a:spcAft>
                <a:spcPts val="0"/>
              </a:spcAft>
              <a:buClr>
                <a:srgbClr val="000000"/>
              </a:buClr>
              <a:buSzPts val="1100"/>
              <a:buFont typeface="Arial"/>
              <a:buNone/>
            </a:pPr>
            <a:endParaRPr sz="2400" b="0" dirty="0">
              <a:solidFill>
                <a:schemeClr val="lt2"/>
              </a:solidFill>
            </a:endParaRPr>
          </a:p>
          <a:p>
            <a:pPr marL="0" lvl="0" indent="0" algn="ctr" rtl="0">
              <a:spcBef>
                <a:spcPts val="0"/>
              </a:spcBef>
              <a:spcAft>
                <a:spcPts val="0"/>
              </a:spcAft>
              <a:buClr>
                <a:srgbClr val="000000"/>
              </a:buClr>
              <a:buSzPts val="1100"/>
              <a:buFont typeface="Arial"/>
              <a:buNone/>
            </a:pPr>
            <a:endParaRPr sz="2400" b="0" dirty="0">
              <a:solidFill>
                <a:schemeClr val="lt2"/>
              </a:solidFill>
            </a:endParaRPr>
          </a:p>
          <a:p>
            <a:pPr marL="0" lvl="0" indent="0" algn="ctr" rtl="0">
              <a:spcBef>
                <a:spcPts val="0"/>
              </a:spcBef>
              <a:spcAft>
                <a:spcPts val="0"/>
              </a:spcAft>
              <a:buClr>
                <a:srgbClr val="000000"/>
              </a:buClr>
              <a:buSzPts val="1100"/>
              <a:buFont typeface="Arial"/>
              <a:buNone/>
            </a:pPr>
            <a:endParaRPr sz="2400" b="0" dirty="0">
              <a:solidFill>
                <a:schemeClr val="lt2"/>
              </a:solidFill>
            </a:endParaRPr>
          </a:p>
          <a:p>
            <a:pPr marL="0" lvl="0" indent="0" algn="ctr" rtl="0">
              <a:spcBef>
                <a:spcPts val="0"/>
              </a:spcBef>
              <a:spcAft>
                <a:spcPts val="0"/>
              </a:spcAft>
              <a:buClr>
                <a:srgbClr val="000000"/>
              </a:buClr>
              <a:buSzPts val="1100"/>
              <a:buFont typeface="Arial"/>
              <a:buNone/>
            </a:pPr>
            <a:r>
              <a:rPr lang="en-GB" sz="2400" b="0" dirty="0">
                <a:solidFill>
                  <a:schemeClr val="lt2"/>
                </a:solidFill>
              </a:rPr>
              <a:t>A</a:t>
            </a:r>
            <a:r>
              <a:rPr lang="en-GB" sz="2300" b="0" dirty="0">
                <a:solidFill>
                  <a:schemeClr val="lt2"/>
                </a:solidFill>
              </a:rPr>
              <a:t>s Robert Baron says…</a:t>
            </a:r>
            <a:endParaRPr sz="2300" b="0" dirty="0">
              <a:solidFill>
                <a:schemeClr val="lt2"/>
              </a:solidFill>
            </a:endParaRPr>
          </a:p>
          <a:p>
            <a:pPr marL="0" lvl="0" indent="0" algn="ctr" rtl="0">
              <a:spcBef>
                <a:spcPts val="0"/>
              </a:spcBef>
              <a:spcAft>
                <a:spcPts val="0"/>
              </a:spcAft>
              <a:buClr>
                <a:srgbClr val="000000"/>
              </a:buClr>
              <a:buSzPts val="1100"/>
              <a:buFont typeface="Arial"/>
              <a:buNone/>
            </a:pPr>
            <a:endParaRPr sz="2300" b="0" dirty="0">
              <a:solidFill>
                <a:schemeClr val="lt2"/>
              </a:solidFill>
            </a:endParaRPr>
          </a:p>
          <a:p>
            <a:pPr marL="0" lvl="0" indent="0" algn="ctr" rtl="0">
              <a:spcBef>
                <a:spcPts val="0"/>
              </a:spcBef>
              <a:spcAft>
                <a:spcPts val="0"/>
              </a:spcAft>
              <a:buNone/>
            </a:pPr>
            <a:r>
              <a:rPr lang="en-GB" sz="3500" b="0" dirty="0">
                <a:solidFill>
                  <a:schemeClr val="lt2"/>
                </a:solidFill>
              </a:rPr>
              <a:t>If Jesus is a great deal more than just a wise teacher, indeed, the Lord of all creation… and its judge, then maybe I need to rethink my approach….</a:t>
            </a:r>
            <a:endParaRPr sz="3500" b="0" dirty="0">
              <a:solidFill>
                <a:schemeClr val="lt2"/>
              </a:solidFill>
            </a:endParaRPr>
          </a:p>
          <a:p>
            <a:pPr marL="0" lvl="0" indent="0" algn="ctr" rtl="0">
              <a:spcBef>
                <a:spcPts val="0"/>
              </a:spcBef>
              <a:spcAft>
                <a:spcPts val="0"/>
              </a:spcAft>
              <a:buNone/>
            </a:pPr>
            <a:endParaRPr sz="3500" b="0" dirty="0">
              <a:solidFill>
                <a:schemeClr val="lt2"/>
              </a:solidFill>
            </a:endParaRPr>
          </a:p>
          <a:p>
            <a:pPr marL="0" lvl="0" indent="0" algn="ctr" rtl="0">
              <a:spcBef>
                <a:spcPts val="0"/>
              </a:spcBef>
              <a:spcAft>
                <a:spcPts val="0"/>
              </a:spcAft>
              <a:buClr>
                <a:srgbClr val="000000"/>
              </a:buClr>
              <a:buSzPts val="1100"/>
              <a:buFont typeface="Arial"/>
              <a:buNone/>
            </a:pPr>
            <a:r>
              <a:rPr lang="en-GB" sz="3500" b="0" dirty="0">
                <a:solidFill>
                  <a:srgbClr val="FFFF00"/>
                </a:solidFill>
              </a:rPr>
              <a:t>How is your image of Jesus going?</a:t>
            </a:r>
            <a:endParaRPr sz="3500" b="0" dirty="0">
              <a:solidFill>
                <a:srgbClr val="FFFF00"/>
              </a:solidFill>
            </a:endParaRPr>
          </a:p>
          <a:p>
            <a:pPr marL="0" lvl="0" indent="0" algn="ctr" rtl="0">
              <a:spcBef>
                <a:spcPts val="0"/>
              </a:spcBef>
              <a:spcAft>
                <a:spcPts val="0"/>
              </a:spcAft>
              <a:buClr>
                <a:srgbClr val="000000"/>
              </a:buClr>
              <a:buSzPts val="1100"/>
              <a:buFont typeface="Arial"/>
              <a:buNone/>
            </a:pPr>
            <a:endParaRPr sz="2400" b="0" dirty="0">
              <a:solidFill>
                <a:schemeClr val="lt2"/>
              </a:solidFill>
            </a:endParaRPr>
          </a:p>
          <a:p>
            <a:pPr marL="0" lvl="0" indent="0" algn="l" rtl="0">
              <a:spcBef>
                <a:spcPts val="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smtClean="0"/>
              <a:t>After Narnia</a:t>
            </a:r>
            <a:endParaRPr lang="en-AU" dirty="0"/>
          </a:p>
        </p:txBody>
      </p:sp>
      <p:sp>
        <p:nvSpPr>
          <p:cNvPr id="4" name="Subtitle 3"/>
          <p:cNvSpPr>
            <a:spLocks noGrp="1"/>
          </p:cNvSpPr>
          <p:nvPr>
            <p:ph type="subTitle" idx="1"/>
          </p:nvPr>
        </p:nvSpPr>
        <p:spPr/>
        <p:txBody>
          <a:bodyPr/>
          <a:lstStyle/>
          <a:p>
            <a:endParaRPr lang="en-AU"/>
          </a:p>
        </p:txBody>
      </p:sp>
    </p:spTree>
    <p:extLst>
      <p:ext uri="{BB962C8B-B14F-4D97-AF65-F5344CB8AC3E}">
        <p14:creationId xmlns:p14="http://schemas.microsoft.com/office/powerpoint/2010/main" val="2542497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AU" sz="3200" dirty="0"/>
              <a:t>Christology activity completed before the viewing.</a:t>
            </a:r>
          </a:p>
          <a:p>
            <a:pPr lvl="1"/>
            <a:r>
              <a:rPr lang="en-AU" dirty="0"/>
              <a:t>Who is the Jesus character?</a:t>
            </a:r>
          </a:p>
          <a:p>
            <a:pPr lvl="1"/>
            <a:r>
              <a:rPr lang="en-AU" dirty="0"/>
              <a:t>What indicates that this character is based on the Christ of Christianity?</a:t>
            </a:r>
          </a:p>
          <a:p>
            <a:pPr lvl="1"/>
            <a:r>
              <a:rPr lang="en-AU" dirty="0"/>
              <a:t>Why is this character needed in the story?</a:t>
            </a:r>
          </a:p>
          <a:p>
            <a:endParaRPr lang="en-AU" dirty="0"/>
          </a:p>
        </p:txBody>
      </p:sp>
      <p:sp>
        <p:nvSpPr>
          <p:cNvPr id="3" name="Title 2"/>
          <p:cNvSpPr>
            <a:spLocks noGrp="1"/>
          </p:cNvSpPr>
          <p:nvPr>
            <p:ph type="title"/>
          </p:nvPr>
        </p:nvSpPr>
        <p:spPr/>
        <p:txBody>
          <a:bodyPr/>
          <a:lstStyle/>
          <a:p>
            <a:r>
              <a:rPr lang="en-AU" dirty="0" smtClean="0"/>
              <a:t>Christology in Narnia</a:t>
            </a:r>
            <a:endParaRPr lang="en-AU" dirty="0"/>
          </a:p>
        </p:txBody>
      </p:sp>
    </p:spTree>
    <p:extLst>
      <p:ext uri="{BB962C8B-B14F-4D97-AF65-F5344CB8AC3E}">
        <p14:creationId xmlns:p14="http://schemas.microsoft.com/office/powerpoint/2010/main" val="524045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a:t>According to the author, </a:t>
            </a:r>
            <a:r>
              <a:rPr lang="en-AU" b="1" dirty="0"/>
              <a:t>Aslan</a:t>
            </a:r>
            <a:r>
              <a:rPr lang="en-AU" dirty="0"/>
              <a:t> is </a:t>
            </a:r>
            <a:r>
              <a:rPr lang="en-AU" b="1" i="1" dirty="0"/>
              <a:t>not an allegorical</a:t>
            </a:r>
            <a:r>
              <a:rPr lang="en-AU" i="1" dirty="0"/>
              <a:t> </a:t>
            </a:r>
            <a:r>
              <a:rPr lang="en-AU" dirty="0"/>
              <a:t>portrayal of Christ, but rather a suppositional </a:t>
            </a:r>
            <a:r>
              <a:rPr lang="en-AU" dirty="0" smtClean="0"/>
              <a:t>incarnation of </a:t>
            </a:r>
            <a:r>
              <a:rPr lang="en-AU" b="1" dirty="0" smtClean="0"/>
              <a:t>Christ</a:t>
            </a:r>
            <a:r>
              <a:rPr lang="en-AU" dirty="0"/>
              <a:t> </a:t>
            </a:r>
            <a:r>
              <a:rPr lang="en-AU" dirty="0" smtClean="0"/>
              <a:t>Himself.</a:t>
            </a:r>
          </a:p>
          <a:p>
            <a:r>
              <a:rPr lang="en-AU" dirty="0" smtClean="0"/>
              <a:t>That is, for CS Lewis, Christ is present in the narrative. </a:t>
            </a:r>
            <a:r>
              <a:rPr lang="en-AU" dirty="0" smtClean="0">
                <a:solidFill>
                  <a:schemeClr val="accent1">
                    <a:lumMod val="75000"/>
                  </a:schemeClr>
                </a:solidFill>
              </a:rPr>
              <a:t>Maybe a step too far </a:t>
            </a:r>
            <a:r>
              <a:rPr lang="en-AU" dirty="0" smtClean="0"/>
              <a:t>– </a:t>
            </a:r>
            <a:r>
              <a:rPr lang="en-AU" dirty="0" smtClean="0">
                <a:solidFill>
                  <a:schemeClr val="accent1">
                    <a:lumMod val="75000"/>
                  </a:schemeClr>
                </a:solidFill>
              </a:rPr>
              <a:t>but are there Christ figures in your life or that you have heard about?</a:t>
            </a:r>
          </a:p>
          <a:p>
            <a:pPr marL="38100" indent="0">
              <a:buNone/>
            </a:pPr>
            <a:r>
              <a:rPr lang="en-AU" dirty="0" smtClean="0"/>
              <a:t>If</a:t>
            </a:r>
            <a:r>
              <a:rPr lang="en-AU" dirty="0"/>
              <a:t> Aslan represented the immaterial Deity, he would be an allegorical figure</a:t>
            </a:r>
            <a:r>
              <a:rPr lang="en-AU" dirty="0" smtClean="0"/>
              <a:t>. </a:t>
            </a:r>
            <a:endParaRPr lang="en-AU" dirty="0"/>
          </a:p>
          <a:p>
            <a:endParaRPr lang="en-AU"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2785074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a:t>Aslan is the only character to appear in all seven books of the Chronicles of Narnia. </a:t>
            </a:r>
            <a:endParaRPr lang="en-AU" dirty="0" smtClean="0"/>
          </a:p>
          <a:p>
            <a:r>
              <a:rPr lang="en-AU" dirty="0" smtClean="0"/>
              <a:t>Aslan is</a:t>
            </a:r>
            <a:r>
              <a:rPr lang="en-AU" dirty="0"/>
              <a:t> </a:t>
            </a:r>
            <a:r>
              <a:rPr lang="en-AU" b="1" dirty="0"/>
              <a:t>Jesus Christ</a:t>
            </a:r>
            <a:r>
              <a:rPr lang="en-AU" dirty="0"/>
              <a:t>, according to the author, C. S. </a:t>
            </a:r>
            <a:r>
              <a:rPr lang="en-AU" b="1" dirty="0"/>
              <a:t>Lewis</a:t>
            </a:r>
            <a:r>
              <a:rPr lang="en-AU" dirty="0"/>
              <a:t>, who uses the allegory in the books that Aslan is </a:t>
            </a:r>
            <a:r>
              <a:rPr lang="en-AU" dirty="0" smtClean="0"/>
              <a:t>both the </a:t>
            </a:r>
            <a:r>
              <a:rPr lang="en-AU" dirty="0"/>
              <a:t>Lion and the Lamb, b</a:t>
            </a:r>
            <a:r>
              <a:rPr lang="en-AU" dirty="0" smtClean="0"/>
              <a:t>iblical ideas </a:t>
            </a:r>
            <a:r>
              <a:rPr lang="en-AU" dirty="0"/>
              <a:t>about God</a:t>
            </a:r>
            <a:r>
              <a:rPr lang="en-AU" dirty="0" smtClean="0"/>
              <a:t>.</a:t>
            </a:r>
          </a:p>
          <a:p>
            <a:r>
              <a:rPr lang="en-AU" dirty="0" smtClean="0"/>
              <a:t>THEREFORE – for Lewis, Aslan is God incarnate, the Christ.</a:t>
            </a:r>
            <a:endParaRPr lang="en-AU" dirty="0"/>
          </a:p>
          <a:p>
            <a:endParaRPr lang="en-AU"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233785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dirty="0" smtClean="0"/>
              <a:t>What do you bring to this film?:</a:t>
            </a:r>
          </a:p>
          <a:p>
            <a:pPr lvl="1"/>
            <a:r>
              <a:rPr lang="en-AU" dirty="0" smtClean="0"/>
              <a:t>About story-telling</a:t>
            </a:r>
          </a:p>
          <a:p>
            <a:pPr lvl="1"/>
            <a:r>
              <a:rPr lang="en-AU" dirty="0" smtClean="0"/>
              <a:t>About myth</a:t>
            </a:r>
          </a:p>
          <a:p>
            <a:pPr lvl="1"/>
            <a:r>
              <a:rPr lang="en-AU" dirty="0" smtClean="0"/>
              <a:t>About mystery</a:t>
            </a:r>
          </a:p>
          <a:p>
            <a:pPr lvl="1"/>
            <a:r>
              <a:rPr lang="en-AU" dirty="0" smtClean="0"/>
              <a:t>About hope</a:t>
            </a:r>
          </a:p>
          <a:p>
            <a:pPr lvl="1"/>
            <a:r>
              <a:rPr lang="en-AU" dirty="0" smtClean="0">
                <a:solidFill>
                  <a:srgbClr val="FFFF00"/>
                </a:solidFill>
              </a:rPr>
              <a:t>About Jesus</a:t>
            </a:r>
          </a:p>
          <a:p>
            <a:pPr lvl="1"/>
            <a:endParaRPr lang="en-AU" dirty="0"/>
          </a:p>
        </p:txBody>
      </p:sp>
      <p:sp>
        <p:nvSpPr>
          <p:cNvPr id="3" name="Title 2"/>
          <p:cNvSpPr>
            <a:spLocks noGrp="1"/>
          </p:cNvSpPr>
          <p:nvPr>
            <p:ph type="title"/>
          </p:nvPr>
        </p:nvSpPr>
        <p:spPr/>
        <p:txBody>
          <a:bodyPr/>
          <a:lstStyle/>
          <a:p>
            <a:r>
              <a:rPr lang="en-AU" dirty="0"/>
              <a:t>The world in front of the </a:t>
            </a:r>
            <a:r>
              <a:rPr lang="en-AU" dirty="0" smtClean="0"/>
              <a:t>film</a:t>
            </a:r>
            <a:endParaRPr lang="en-AU" dirty="0"/>
          </a:p>
        </p:txBody>
      </p:sp>
    </p:spTree>
    <p:extLst>
      <p:ext uri="{BB962C8B-B14F-4D97-AF65-F5344CB8AC3E}">
        <p14:creationId xmlns:p14="http://schemas.microsoft.com/office/powerpoint/2010/main" val="4203498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b="1" dirty="0" smtClean="0"/>
              <a:t>CS Lewis </a:t>
            </a:r>
            <a:r>
              <a:rPr lang="en-AU" dirty="0"/>
              <a:t>is best known for his works of fiction, especially </a:t>
            </a:r>
            <a:r>
              <a:rPr lang="en-AU" b="1" dirty="0"/>
              <a:t>The </a:t>
            </a:r>
            <a:r>
              <a:rPr lang="en-AU" b="1" dirty="0" err="1"/>
              <a:t>Screwtape</a:t>
            </a:r>
            <a:r>
              <a:rPr lang="en-AU" b="1" dirty="0"/>
              <a:t> Letters</a:t>
            </a:r>
            <a:r>
              <a:rPr lang="en-AU" dirty="0"/>
              <a:t>, </a:t>
            </a:r>
            <a:r>
              <a:rPr lang="en-AU" b="1" dirty="0"/>
              <a:t>The Chronicles of Narnia</a:t>
            </a:r>
            <a:r>
              <a:rPr lang="en-AU" dirty="0"/>
              <a:t>, and </a:t>
            </a:r>
            <a:r>
              <a:rPr lang="en-AU" b="1" dirty="0"/>
              <a:t>The Space Trilogy</a:t>
            </a:r>
            <a:r>
              <a:rPr lang="en-AU" dirty="0"/>
              <a:t>, and for his non-fiction </a:t>
            </a:r>
            <a:r>
              <a:rPr lang="en-AU" b="1" dirty="0"/>
              <a:t>Christian apologetics</a:t>
            </a:r>
            <a:r>
              <a:rPr lang="en-AU" dirty="0"/>
              <a:t>, such as </a:t>
            </a:r>
            <a:r>
              <a:rPr lang="en-AU" b="1" dirty="0"/>
              <a:t>Mere Christianity</a:t>
            </a:r>
            <a:r>
              <a:rPr lang="en-AU" dirty="0"/>
              <a:t>, Miracles, and </a:t>
            </a:r>
            <a:r>
              <a:rPr lang="en-AU" b="1" dirty="0"/>
              <a:t>The Problem of Pain</a:t>
            </a:r>
            <a:r>
              <a:rPr lang="en-AU" dirty="0"/>
              <a:t>. Lewis and fellow novelist </a:t>
            </a:r>
            <a:r>
              <a:rPr lang="en-AU" b="1" dirty="0"/>
              <a:t>J. R. R. </a:t>
            </a:r>
            <a:r>
              <a:rPr lang="en-AU" b="1" dirty="0" smtClean="0"/>
              <a:t>Tolkien</a:t>
            </a:r>
            <a:r>
              <a:rPr lang="en-AU" dirty="0" smtClean="0"/>
              <a:t>, </a:t>
            </a:r>
            <a:r>
              <a:rPr lang="en-AU" dirty="0"/>
              <a:t>a</a:t>
            </a:r>
            <a:r>
              <a:rPr lang="en-AU" dirty="0" smtClean="0"/>
              <a:t>uthor the </a:t>
            </a:r>
            <a:r>
              <a:rPr lang="en-AU" b="1" dirty="0" err="1" smtClean="0"/>
              <a:t>The</a:t>
            </a:r>
            <a:r>
              <a:rPr lang="en-AU" b="1" dirty="0" smtClean="0"/>
              <a:t> Lord of </a:t>
            </a:r>
            <a:r>
              <a:rPr lang="en-AU" b="1" dirty="0" err="1" smtClean="0"/>
              <a:t>th</a:t>
            </a:r>
            <a:r>
              <a:rPr lang="en-AU" b="1" dirty="0" smtClean="0"/>
              <a:t> Rings </a:t>
            </a:r>
            <a:r>
              <a:rPr lang="en-AU" dirty="0" smtClean="0"/>
              <a:t>were </a:t>
            </a:r>
            <a:r>
              <a:rPr lang="en-AU" dirty="0"/>
              <a:t>close friends.</a:t>
            </a:r>
          </a:p>
          <a:p>
            <a:endParaRPr lang="en-AU"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2551252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b="1" i="1" dirty="0"/>
              <a:t>Clive Staples Lewis</a:t>
            </a:r>
            <a:r>
              <a:rPr lang="en-AU" dirty="0"/>
              <a:t> (29 November 1898 – 22 November 1963) was a British writer and lay theologian. He held academic positions in English literature at both Oxford University (Magdalen College, 1925–1954) and Cambridge University (Magdalene College, 1954–1963).</a:t>
            </a:r>
          </a:p>
          <a:p>
            <a:endParaRPr lang="en-AU"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1057002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AU" b="1" dirty="0"/>
              <a:t>C.S.</a:t>
            </a:r>
            <a:r>
              <a:rPr lang="en-AU" dirty="0"/>
              <a:t> </a:t>
            </a:r>
            <a:r>
              <a:rPr lang="en-AU" b="1" dirty="0"/>
              <a:t>Lewis</a:t>
            </a:r>
            <a:r>
              <a:rPr lang="en-AU" dirty="0"/>
              <a:t> </a:t>
            </a:r>
            <a:r>
              <a:rPr lang="en-AU" dirty="0" smtClean="0"/>
              <a:t>converted to</a:t>
            </a:r>
            <a:r>
              <a:rPr lang="en-AU" dirty="0"/>
              <a:t> </a:t>
            </a:r>
            <a:r>
              <a:rPr lang="en-AU" dirty="0" smtClean="0"/>
              <a:t>Christianity</a:t>
            </a:r>
            <a:r>
              <a:rPr lang="en-AU" dirty="0"/>
              <a:t> while teaching at Oxford University, but his love of books and myths had been present since his childhood. Soon after his conversion he wanted to evangelise, and it was not long before he thought of combining </a:t>
            </a:r>
            <a:r>
              <a:rPr lang="en-AU" b="1" dirty="0"/>
              <a:t>religious</a:t>
            </a:r>
            <a:r>
              <a:rPr lang="en-AU" dirty="0"/>
              <a:t> enthusiasm with imagination in his works </a:t>
            </a:r>
            <a:r>
              <a:rPr lang="en-AU" dirty="0" smtClean="0"/>
              <a:t>of Christian</a:t>
            </a:r>
            <a:r>
              <a:rPr lang="en-AU" dirty="0"/>
              <a:t> </a:t>
            </a:r>
            <a:r>
              <a:rPr lang="en-AU" dirty="0" smtClean="0"/>
              <a:t>fiction</a:t>
            </a:r>
            <a:r>
              <a:rPr lang="en-AU" dirty="0"/>
              <a:t>.</a:t>
            </a:r>
          </a:p>
          <a:p>
            <a:endParaRPr lang="en-AU"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347532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AU"/>
          </a:p>
        </p:txBody>
      </p:sp>
      <p:sp>
        <p:nvSpPr>
          <p:cNvPr id="3" name="Title 2"/>
          <p:cNvSpPr>
            <a:spLocks noGrp="1"/>
          </p:cNvSpPr>
          <p:nvPr>
            <p:ph type="title"/>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17918" y="-1172700"/>
            <a:ext cx="6708162" cy="9143999"/>
          </a:xfrm>
          <a:prstGeom prst="rect">
            <a:avLst/>
          </a:prstGeom>
        </p:spPr>
      </p:pic>
    </p:spTree>
    <p:extLst>
      <p:ext uri="{BB962C8B-B14F-4D97-AF65-F5344CB8AC3E}">
        <p14:creationId xmlns:p14="http://schemas.microsoft.com/office/powerpoint/2010/main" val="306464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3074" name="Picture 2" descr="Followers of Christ wave palm leaves as Jesus enters Jerus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219075"/>
            <a:ext cx="6457950" cy="4305300"/>
          </a:xfrm>
          <a:prstGeom prst="rect">
            <a:avLst/>
          </a:prstGeom>
          <a:noFill/>
          <a:extLst>
            <a:ext uri="{909E8E84-426E-40DD-AFC4-6F175D3DCCD1}">
              <a14:hiddenFill xmlns:a14="http://schemas.microsoft.com/office/drawing/2010/main">
                <a:solidFill>
                  <a:srgbClr val="FFFFFF"/>
                </a:solidFill>
              </a14:hiddenFill>
            </a:ext>
          </a:extLst>
        </p:spPr>
      </p:pic>
      <p:sp>
        <p:nvSpPr>
          <p:cNvPr id="59" name="Google Shape;59;p8"/>
          <p:cNvSpPr txBox="1">
            <a:spLocks noGrp="1"/>
          </p:cNvSpPr>
          <p:nvPr>
            <p:ph type="ctrTitle"/>
          </p:nvPr>
        </p:nvSpPr>
        <p:spPr>
          <a:xfrm>
            <a:off x="2220061" y="3395663"/>
            <a:ext cx="5542814" cy="9429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800" dirty="0" smtClean="0">
                <a:solidFill>
                  <a:srgbClr val="FFFF00"/>
                </a:solidFill>
              </a:rPr>
              <a:t>Christology: Who is Jesus?</a:t>
            </a:r>
            <a:endParaRPr sz="2800" dirty="0">
              <a:solidFill>
                <a:srgbClr val="FFFF00"/>
              </a:solidFill>
            </a:endParaRPr>
          </a:p>
        </p:txBody>
      </p:sp>
      <p:sp>
        <p:nvSpPr>
          <p:cNvPr id="60" name="Google Shape;60;p8"/>
          <p:cNvSpPr txBox="1">
            <a:spLocks noGrp="1"/>
          </p:cNvSpPr>
          <p:nvPr>
            <p:ph type="subTitle" idx="1"/>
          </p:nvPr>
        </p:nvSpPr>
        <p:spPr>
          <a:xfrm>
            <a:off x="2220061" y="4974908"/>
            <a:ext cx="4710000" cy="8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Jesus of History</a:t>
            </a:r>
            <a:endParaRPr dirty="0"/>
          </a:p>
          <a:p>
            <a:pPr marL="0" lvl="0" indent="0" algn="ctr" rtl="0">
              <a:spcBef>
                <a:spcPts val="0"/>
              </a:spcBef>
              <a:spcAft>
                <a:spcPts val="0"/>
              </a:spcAft>
              <a:buNone/>
            </a:pPr>
            <a:r>
              <a:rPr lang="en-GB" dirty="0"/>
              <a:t>Christ of Faith</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Christology</a:t>
            </a:r>
            <a:endParaRPr/>
          </a:p>
        </p:txBody>
      </p:sp>
      <p:sp>
        <p:nvSpPr>
          <p:cNvPr id="66" name="Google Shape;66;p9"/>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a:t>Literally</a:t>
            </a:r>
            <a:endParaRPr/>
          </a:p>
          <a:p>
            <a:pPr marL="0" lvl="0" indent="0" algn="l" rtl="0">
              <a:spcBef>
                <a:spcPts val="600"/>
              </a:spcBef>
              <a:spcAft>
                <a:spcPts val="0"/>
              </a:spcAft>
              <a:buNone/>
            </a:pPr>
            <a:endParaRPr/>
          </a:p>
          <a:p>
            <a:pPr marL="0" lvl="0" indent="0" algn="l" rtl="0">
              <a:spcBef>
                <a:spcPts val="600"/>
              </a:spcBef>
              <a:spcAft>
                <a:spcPts val="0"/>
              </a:spcAft>
              <a:buNone/>
            </a:pPr>
            <a:r>
              <a:rPr lang="en-GB"/>
              <a:t>CHRIST (Eng) = Christos (Gk) = Mesia (Heb) = MESSIAH (Eng)</a:t>
            </a:r>
            <a:endParaRPr/>
          </a:p>
          <a:p>
            <a:pPr marL="0" lvl="0" indent="0" algn="l" rtl="0">
              <a:spcBef>
                <a:spcPts val="600"/>
              </a:spcBef>
              <a:spcAft>
                <a:spcPts val="0"/>
              </a:spcAft>
              <a:buNone/>
            </a:pPr>
            <a:endParaRPr/>
          </a:p>
          <a:p>
            <a:pPr marL="0" lvl="0" indent="0" algn="l" rtl="0">
              <a:spcBef>
                <a:spcPts val="600"/>
              </a:spcBef>
              <a:spcAft>
                <a:spcPts val="0"/>
              </a:spcAft>
              <a:buNone/>
            </a:pPr>
            <a:r>
              <a:rPr lang="en-GB"/>
              <a:t>Logos (Gk) = word; idea; thought; proposition; theory (Eng)</a:t>
            </a:r>
            <a:endParaRPr/>
          </a:p>
          <a:p>
            <a:pPr marL="0" lvl="0" indent="0" algn="l" rtl="0">
              <a:spcBef>
                <a:spcPts val="600"/>
              </a:spcBef>
              <a:spcAft>
                <a:spcPts val="0"/>
              </a:spcAft>
              <a:buNone/>
            </a:pPr>
            <a:endParaRPr/>
          </a:p>
          <a:p>
            <a:pPr marL="0" lvl="0" indent="0" algn="l" rtl="0">
              <a:spcBef>
                <a:spcPts val="600"/>
              </a:spcBef>
              <a:spcAft>
                <a:spcPts val="0"/>
              </a:spcAft>
              <a:buNone/>
            </a:pPr>
            <a:r>
              <a:rPr lang="en-GB" b="1"/>
              <a:t>So CHRISTOLOGY = IDEAS about JESUS as the CHRIST</a:t>
            </a:r>
            <a:endParaRPr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Where so the ideas come from?</a:t>
            </a:r>
            <a:endParaRPr/>
          </a:p>
        </p:txBody>
      </p:sp>
      <p:sp>
        <p:nvSpPr>
          <p:cNvPr id="72" name="Google Shape;72;p10"/>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dirty="0"/>
              <a:t>The sacred texts and especially</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GB" dirty="0" smtClean="0"/>
              <a:t>THE GOSPELS</a:t>
            </a:r>
            <a:endParaRPr dirty="0"/>
          </a:p>
          <a:p>
            <a:pPr marL="0" lvl="0" indent="0" algn="l" rtl="0">
              <a:spcBef>
                <a:spcPts val="600"/>
              </a:spcBef>
              <a:spcAft>
                <a:spcPts val="0"/>
              </a:spcAft>
              <a:buNone/>
            </a:pPr>
            <a:endParaRPr dirty="0"/>
          </a:p>
          <a:p>
            <a:pPr marL="457200" lvl="1" indent="0">
              <a:spcBef>
                <a:spcPts val="600"/>
              </a:spcBef>
              <a:buNone/>
            </a:pPr>
            <a:r>
              <a:rPr lang="en-GB" dirty="0">
                <a:solidFill>
                  <a:srgbClr val="FFFF00"/>
                </a:solidFill>
              </a:rPr>
              <a:t>Matthew, Mark, Luke and John</a:t>
            </a:r>
            <a:endParaRPr dirty="0">
              <a:solidFill>
                <a:srgbClr val="FFFF00"/>
              </a:solidFill>
            </a:endParaRPr>
          </a:p>
          <a:p>
            <a:pPr marL="0" lvl="0" indent="0" algn="l" rtl="0">
              <a:spcBef>
                <a:spcPts val="600"/>
              </a:spcBef>
              <a:spcAft>
                <a:spcPts val="0"/>
              </a:spcAft>
              <a:buNone/>
            </a:pPr>
            <a:endParaRPr dirty="0"/>
          </a:p>
          <a:p>
            <a:pPr marL="0" lvl="0" indent="0" algn="l" rtl="0">
              <a:spcBef>
                <a:spcPts val="600"/>
              </a:spcBef>
              <a:spcAft>
                <a:spcPts val="0"/>
              </a:spcAft>
              <a:buNone/>
            </a:pPr>
            <a:r>
              <a:rPr lang="en-GB" dirty="0"/>
              <a:t>This is the order in the bible BUT not the order they were written</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The </a:t>
            </a:r>
            <a:r>
              <a:rPr lang="en-GB" dirty="0" smtClean="0"/>
              <a:t>Development </a:t>
            </a:r>
            <a:r>
              <a:rPr lang="en-GB" dirty="0"/>
              <a:t>of the New Testament</a:t>
            </a:r>
            <a:endParaRPr dirty="0"/>
          </a:p>
        </p:txBody>
      </p:sp>
      <p:pic>
        <p:nvPicPr>
          <p:cNvPr id="2" name="Picture 1"/>
          <p:cNvPicPr>
            <a:picLocks noChangeAspect="1"/>
          </p:cNvPicPr>
          <p:nvPr/>
        </p:nvPicPr>
        <p:blipFill>
          <a:blip r:embed="rId3"/>
          <a:stretch>
            <a:fillRect/>
          </a:stretch>
        </p:blipFill>
        <p:spPr>
          <a:xfrm>
            <a:off x="1309687" y="1728931"/>
            <a:ext cx="7700995" cy="44909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body" idx="1"/>
          </p:nvPr>
        </p:nvSpPr>
        <p:spPr>
          <a:xfrm>
            <a:off x="854948" y="1579563"/>
            <a:ext cx="7831800" cy="498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a:t>This presentation looks at the Christology of the Synoptic Gospels (from below or ascending Christology)</a:t>
            </a:r>
            <a:endParaRPr/>
          </a:p>
          <a:p>
            <a:pPr marL="0" lvl="0" indent="0" algn="l" rtl="0">
              <a:spcBef>
                <a:spcPts val="600"/>
              </a:spcBef>
              <a:spcAft>
                <a:spcPts val="0"/>
              </a:spcAft>
              <a:buNone/>
            </a:pPr>
            <a:endParaRPr/>
          </a:p>
          <a:p>
            <a:pPr marL="0" lvl="0" indent="0" algn="l" rtl="0">
              <a:spcBef>
                <a:spcPts val="600"/>
              </a:spcBef>
              <a:spcAft>
                <a:spcPts val="0"/>
              </a:spcAft>
              <a:buNone/>
            </a:pPr>
            <a:r>
              <a:rPr lang="en-GB"/>
              <a:t>and the Christology of the Gospel of John (from above or descending Christology)</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85" name="Google Shape;85;p12"/>
          <p:cNvSpPr txBox="1">
            <a:spLocks noGrp="1"/>
          </p:cNvSpPr>
          <p:nvPr>
            <p:ph type="title"/>
          </p:nvPr>
        </p:nvSpPr>
        <p:spPr>
          <a:xfrm>
            <a:off x="854948" y="216538"/>
            <a:ext cx="78318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“From below” and “From above”</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ek">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1815</Words>
  <Application>Microsoft Office PowerPoint</Application>
  <PresentationFormat>On-screen Show (4:3)</PresentationFormat>
  <Paragraphs>182</Paragraphs>
  <Slides>43</Slides>
  <Notes>29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43</vt:i4>
      </vt:variant>
    </vt:vector>
  </HeadingPairs>
  <TitlesOfParts>
    <vt:vector size="45" baseType="lpstr">
      <vt:lpstr>Arial</vt:lpstr>
      <vt:lpstr>Trek</vt:lpstr>
      <vt:lpstr>Before Narnia</vt:lpstr>
      <vt:lpstr>HERMENUETICS</vt:lpstr>
      <vt:lpstr>Hermenuetical Approach</vt:lpstr>
      <vt:lpstr>The world in front of the film</vt:lpstr>
      <vt:lpstr>Christology: Who is Jesus?</vt:lpstr>
      <vt:lpstr>Christology</vt:lpstr>
      <vt:lpstr>Where so the ideas come from?</vt:lpstr>
      <vt:lpstr>The Development of the New Testament</vt:lpstr>
      <vt:lpstr>“From below” and “From above”</vt:lpstr>
      <vt:lpstr>PowerPoint Presentation</vt:lpstr>
      <vt:lpstr>Christology: “from Below”</vt:lpstr>
      <vt:lpstr>Same but different</vt:lpstr>
      <vt:lpstr>Mark (70s Anno Domini - AD; CE)</vt:lpstr>
      <vt:lpstr>Matthew (75 - 85 CE)</vt:lpstr>
      <vt:lpstr>A famous reading from Matthew</vt:lpstr>
      <vt:lpstr>Matthew 16: 13ff</vt:lpstr>
      <vt:lpstr>Luke (75 - 85 CE)</vt:lpstr>
      <vt:lpstr>But what about JOHN’s GOSPEL (95 -100CE)</vt:lpstr>
      <vt:lpstr>Understanding John</vt:lpstr>
      <vt:lpstr>Genesis 1:1-3</vt:lpstr>
      <vt:lpstr>Key questions</vt:lpstr>
      <vt:lpstr>Now let’s see John’s Gospel.</vt:lpstr>
      <vt:lpstr>John 1:1-2</vt:lpstr>
      <vt:lpstr>Do you get it?: For John</vt:lpstr>
      <vt:lpstr>Christology “from above”</vt:lpstr>
      <vt:lpstr>Let’s see this Christology in action</vt:lpstr>
      <vt:lpstr>OK so Jesus is Lord and Messiah </vt:lpstr>
      <vt:lpstr>Big Questions</vt:lpstr>
      <vt:lpstr>The Answer</vt:lpstr>
      <vt:lpstr>Excerpt from the Nicene Creed </vt:lpstr>
      <vt:lpstr>Did you notice ….</vt:lpstr>
      <vt:lpstr>The creed continues ...</vt:lpstr>
      <vt:lpstr>Do you see it????</vt:lpstr>
      <vt:lpstr>Ascending / Descending - So what? </vt:lpstr>
      <vt:lpstr>    As Robert Baron says…  If Jesus is a great deal more than just a wise teacher, indeed, the Lord of all creation… and its judge, then maybe I need to rethink my approach….  How is your image of Jesus going?  </vt:lpstr>
      <vt:lpstr>After Narnia</vt:lpstr>
      <vt:lpstr>Christology in Narnia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Christology</dc:title>
  <cp:lastModifiedBy>Tony Haintz</cp:lastModifiedBy>
  <cp:revision>18</cp:revision>
  <dcterms:modified xsi:type="dcterms:W3CDTF">2020-09-07T23:17:51Z</dcterms:modified>
</cp:coreProperties>
</file>